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4.xml" ContentType="application/vnd.openxmlformats-officedocument.drawingml.diagramLayout+xml"/>
  <Override PartName="/ppt/diagrams/layout5.xml" ContentType="application/vnd.openxmlformats-officedocument.drawingml.diagramLayout+xml"/>
  <Override PartName="/docProps/custom.xml" ContentType="application/vnd.openxmlformats-officedocument.custom-properties+xml"/>
  <Override PartName="/ppt/commentAuthors.xml" ContentType="application/vnd.openxmlformats-officedocument.presentationml.commentAuthors+xml"/>
  <Override PartName="/ppt/diagrams/layout2.xml" ContentType="application/vnd.openxmlformats-officedocument.drawingml.diagramLayout+xml"/>
  <Override PartName="/ppt/diagrams/layout3.xml" ContentType="application/vnd.openxmlformats-officedocument.drawingml.diagramLayout+xml"/>
  <Override PartName="/ppt/comments/comment1.xml" ContentType="application/vnd.openxmlformats-officedocument.presentationml.comments+xml"/>
  <Override PartName="/ppt/diagrams/data4.xml" ContentType="application/vnd.openxmlformats-officedocument.drawingml.diagramData+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4"/>
  </p:notesMasterIdLst>
  <p:sldIdLst>
    <p:sldId id="261" r:id="rId2"/>
    <p:sldId id="257" r:id="rId3"/>
    <p:sldId id="258" r:id="rId4"/>
    <p:sldId id="259" r:id="rId5"/>
    <p:sldId id="260" r:id="rId6"/>
    <p:sldId id="262" r:id="rId7"/>
    <p:sldId id="265" r:id="rId8"/>
    <p:sldId id="264" r:id="rId9"/>
    <p:sldId id="268" r:id="rId10"/>
    <p:sldId id="270" r:id="rId11"/>
    <p:sldId id="269" r:id="rId12"/>
    <p:sldId id="271" r:id="rId13"/>
  </p:sldIdLst>
  <p:sldSz cx="9144000" cy="6858000" type="screen4x3"/>
  <p:notesSz cx="6858000" cy="9144000"/>
  <p:defaultTextStyle>
    <a:lvl1pPr marL="0" algn="l" rtl="0" latinLnBrk="1">
      <a:defRPr lang="ko-KR" sz="1800" kern="1200">
        <a:solidFill>
          <a:schemeClr val="tx1"/>
        </a:solidFill>
        <a:latin typeface="+mn-lt"/>
        <a:ea typeface="+mn-ea"/>
        <a:cs typeface="+mn-cs"/>
      </a:defRPr>
    </a:lvl1pPr>
    <a:lvl2pPr marL="457200" algn="l" rtl="0" latinLnBrk="1">
      <a:defRPr lang="ko-KR" sz="1800" kern="1200">
        <a:solidFill>
          <a:schemeClr val="tx1"/>
        </a:solidFill>
        <a:latin typeface="+mn-lt"/>
        <a:ea typeface="+mn-ea"/>
        <a:cs typeface="+mn-cs"/>
      </a:defRPr>
    </a:lvl2pPr>
    <a:lvl3pPr marL="914400" algn="l" rtl="0" latinLnBrk="1">
      <a:defRPr lang="ko-KR" sz="1800" kern="1200">
        <a:solidFill>
          <a:schemeClr val="tx1"/>
        </a:solidFill>
        <a:latin typeface="+mn-lt"/>
        <a:ea typeface="+mn-ea"/>
        <a:cs typeface="+mn-cs"/>
      </a:defRPr>
    </a:lvl3pPr>
    <a:lvl4pPr marL="1371600" algn="l" rtl="0" latinLnBrk="1">
      <a:defRPr lang="ko-KR" sz="1800" kern="1200">
        <a:solidFill>
          <a:schemeClr val="tx1"/>
        </a:solidFill>
        <a:latin typeface="+mn-lt"/>
        <a:ea typeface="+mn-ea"/>
        <a:cs typeface="+mn-cs"/>
      </a:defRPr>
    </a:lvl4pPr>
    <a:lvl5pPr marL="1828800" algn="l" rtl="0" latinLnBrk="1">
      <a:defRPr lang="ko-KR" sz="1800" kern="1200">
        <a:solidFill>
          <a:schemeClr val="tx1"/>
        </a:solidFill>
        <a:latin typeface="+mn-lt"/>
        <a:ea typeface="+mn-ea"/>
        <a:cs typeface="+mn-cs"/>
      </a:defRPr>
    </a:lvl5pPr>
    <a:lvl6pPr marL="2286000" algn="l" rtl="0" latinLnBrk="1">
      <a:defRPr lang="ko-KR" sz="1800" kern="1200">
        <a:solidFill>
          <a:schemeClr val="tx1"/>
        </a:solidFill>
        <a:latin typeface="+mn-lt"/>
        <a:ea typeface="+mn-ea"/>
        <a:cs typeface="+mn-cs"/>
      </a:defRPr>
    </a:lvl6pPr>
    <a:lvl7pPr marL="2743200" algn="l" rtl="0" latinLnBrk="1">
      <a:defRPr lang="ko-KR" sz="1800" kern="1200">
        <a:solidFill>
          <a:schemeClr val="tx1"/>
        </a:solidFill>
        <a:latin typeface="+mn-lt"/>
        <a:ea typeface="+mn-ea"/>
        <a:cs typeface="+mn-cs"/>
      </a:defRPr>
    </a:lvl7pPr>
    <a:lvl8pPr marL="3200400" algn="l" rtl="0" latinLnBrk="1">
      <a:defRPr lang="ko-KR" sz="1800" kern="1200">
        <a:solidFill>
          <a:schemeClr val="tx1"/>
        </a:solidFill>
        <a:latin typeface="+mn-lt"/>
        <a:ea typeface="+mn-ea"/>
        <a:cs typeface="+mn-cs"/>
      </a:defRPr>
    </a:lvl8pPr>
    <a:lvl9pPr marL="3657600" algn="l" rtl="0" latinLnBrk="1">
      <a:defRPr lang="ko-KR" sz="1800" kern="1200">
        <a:solidFill>
          <a:schemeClr val="tx1"/>
        </a:solidFill>
        <a:latin typeface="+mn-lt"/>
        <a:ea typeface="+mn-ea"/>
        <a:cs typeface="+mn-cs"/>
      </a:defRPr>
    </a:lvl9pPr>
    <a:extLst/>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만든 이" initials="오전"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77777"/>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74" autoAdjust="0"/>
    <p:restoredTop sz="94614" autoAdjust="0"/>
  </p:normalViewPr>
  <p:slideViewPr>
    <p:cSldViewPr>
      <p:cViewPr varScale="1">
        <p:scale>
          <a:sx n="103" d="100"/>
          <a:sy n="103" d="100"/>
        </p:scale>
        <p:origin x="-2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08-03-07T13:41:25.796" idx="1">
    <p:pos x="4375" y="2682"/>
    <p:text>익숙하지 않은 단어를 사용하여 말을 다시 만들어본다. 그러면 평상시에는 습관적으로 넘어가던 것들을 다시금 깨닫게 될 수 있다.
여러 단어들을 사용하거나 혹은 항상 쓰던 단어도 마치 처음 사용하는 듯한 어색함을 가지고 사용해본다.
습관화된 언어표현이나 수박겉핧기식의 문제정의는 아무런 도움이 되지 못한다. 그것을 처음 본 것처럼 낯설게 대하라. 그러면 그것이 너에게 말을 건넬것이다.
</p:text>
  </p:cm>
  <p:cm authorId="1" dt="2008-03-07T13:45:17.765" idx="2">
    <p:pos x="4728" y="2923"/>
    <p:text>항상 해결책을 찾기 위한 생각만 하는 것 보다는 왜 그 문제를 발생했는지를 생각해보고 조사해보는 것이 필요하다.
A 라는 회사에서 주력상품인 MP3 의 판매량감소 문제를 해결하기 위해 세일전략과 마케터들에게 인센티브를 주는 것도 문제해결의 한 방법이지만 왜 소비자들이 그 상품을 구매하지 않는지 이유를 찾아보아야만 본질적인 문제의 대안을 찾을 수 있다.
때로는 MP3 가 안필리도록 하는 전략을 세워보고 그것에서 현재의 문제의 원인을 거꾸로 분석해 볼수도 있다.</p:text>
  </p:cm>
  <p:cm authorId="1" dt="2008-03-07T13:49:10.031" idx="3">
    <p:pos x="4393" y="3104"/>
    <p:text>문제정의문이 너무 협소한 상태라면 보다 사고의 폭을 넓힐 수 있도록 넓은 차원에서의 생각으로 전환시킬 필요가 있다.
또한 문제를 볼때 다른 면을 보는 것도 필요하다. 초점은 항상 한 군데에 고정되어 있기 보다는 다른 부분에도 주의를 기울여야 한다. MP3 판매량의 감소를 판매량을 증진으로 풀수도 있지만, 약간만 촛점을 전환시켜서 비용을 절감시킴으로서 생산단가를 낮추는 해결책을 구할수도 있다.
</p:text>
  </p:cm>
  <p:cm authorId="1" dt="2008-03-07T13:35:34.343" idx="4">
    <p:pos x="3086" y="1426"/>
    <p:text>문법에 맞는 문장을 사용한다. 주술관계가 맞는지 확인한다. </p:text>
  </p:cm>
  <p:cm authorId="1" dt="2008-03-07T13:37:25.281" idx="5">
    <p:pos x="3112" y="1599"/>
    <p:text>문장은 중문이나 복문이 아닌 단문으로 한다. 항산 단순하고 간결하게 문장을 만든다. 
말과 글을 짧고 간결하게 하면 생각도 명료해진다. 여러가지 상황이 복잡하게 얽힌채로 두지 말고 하나씩 떼어낼 수 있는 만큼 떼어내에 문제를 분석할 수 있도록 한다.
짥고 명료한 문장은 사고를 날카롭게 해준다.
</p:text>
  </p:cm>
  <p:cm authorId="1" dt="2008-03-07T13:39:51.343" idx="6">
    <p:pos x="3095" y="1771"/>
    <p:text>부정문과 긍정문중 긍정문을 사용하는 이유는 말은 육체에 영향을 끼치기 때문이다. 긍정적인 사고와 말은 문제를 해결하기 위한 스스로의 힘을 낼수 있게 해주는 역할을 한다.
부정적인 말이나 생각은 문제를 방치하게 두거나 혹은 스스로에게 그 문제를 해결할 능력이 없다고 암시하는 것이 되고 만다.
마찬가지로 능동적인 말과 사고는 행위자가 능동적으로 활동하도록 환경과 생각을 조성하는 반면, 수동적인 말과 사고는 스스로 문제를 해결할 열심을 잃어버리게 하고 타인에게 문제의 해결을 의존하게 된다.
</p:text>
  </p:cm>
  <p:cm authorId="1" dt="2008-03-07T13:55:32.140" idx="7">
    <p:pos x="4780" y="3465"/>
    <p:text>항상 문제를 대함에 있어 "왜?"라는 질문은 입에 달고 살아야 한다. 지극히 당연한 것에도 "왜?"라는 질문을 함으로서 지극히 당연한 것을 낯설게 만들고, 그 습관과 선입견을 깨고 새로운 해결책을 모색할 기회를 발견하게 되는 것이다.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C76E82-5242-4682-B303-F29ED91289A6}" type="doc">
      <dgm:prSet loTypeId="urn:microsoft.com/office/officeart/2005/8/layout/vList6" loCatId="list" qsTypeId="urn:microsoft.com/office/officeart/2005/8/quickstyle/3d8" qsCatId="3D" csTypeId="urn:microsoft.com/office/officeart/2005/8/colors/accent1_2" csCatId="accent1" phldr="1"/>
      <dgm:spPr/>
      <dgm:t>
        <a:bodyPr/>
        <a:lstStyle/>
        <a:p>
          <a:pPr latinLnBrk="1"/>
          <a:endParaRPr lang="ko-KR" altLang="en-US"/>
        </a:p>
      </dgm:t>
    </dgm:pt>
    <dgm:pt modelId="{47EA2C89-E1D6-473D-B169-3D6C1987AD7E}">
      <dgm:prSet/>
      <dgm:spPr>
        <a:ln>
          <a:solidFill>
            <a:srgbClr val="FFFF00"/>
          </a:solidFill>
        </a:ln>
      </dgm:spPr>
      <dgm:t>
        <a:bodyPr/>
        <a:lstStyle/>
        <a:p>
          <a:pPr rtl="0" latinLnBrk="1"/>
          <a:r>
            <a:rPr kumimoji="1" lang="ko-KR" b="0" dirty="0" smtClean="0">
              <a:solidFill>
                <a:schemeClr val="bg1"/>
              </a:solidFill>
              <a:latin typeface="HY견고딕" pitchFamily="18" charset="-127"/>
              <a:ea typeface="HY견고딕" pitchFamily="18" charset="-127"/>
            </a:rPr>
            <a:t>상황 </a:t>
          </a:r>
          <a:r>
            <a:rPr kumimoji="1" lang="en-US" b="0" dirty="0" smtClean="0">
              <a:solidFill>
                <a:schemeClr val="bg1"/>
              </a:solidFill>
              <a:latin typeface="HY견고딕" pitchFamily="18" charset="-127"/>
              <a:ea typeface="HY견고딕" pitchFamily="18" charset="-127"/>
            </a:rPr>
            <a:t>-</a:t>
          </a:r>
          <a:r>
            <a:rPr kumimoji="1" lang="ko-KR" b="0" dirty="0" smtClean="0">
              <a:solidFill>
                <a:schemeClr val="bg1"/>
              </a:solidFill>
              <a:latin typeface="HY견고딕" pitchFamily="18" charset="-127"/>
              <a:ea typeface="HY견고딕" pitchFamily="18" charset="-127"/>
            </a:rPr>
            <a:t> 수영 중 고래가 잠수부를 삼켰다</a:t>
          </a:r>
          <a:r>
            <a:rPr kumimoji="1" lang="en-US" b="0" dirty="0" smtClean="0">
              <a:solidFill>
                <a:schemeClr val="bg1"/>
              </a:solidFill>
              <a:latin typeface="HY견고딕" pitchFamily="18" charset="-127"/>
              <a:ea typeface="HY견고딕" pitchFamily="18" charset="-127"/>
            </a:rPr>
            <a:t>.</a:t>
          </a:r>
          <a:endParaRPr lang="ko-KR" b="0" dirty="0">
            <a:solidFill>
              <a:schemeClr val="bg1"/>
            </a:solidFill>
            <a:latin typeface="HY견고딕" pitchFamily="18" charset="-127"/>
            <a:ea typeface="HY견고딕" pitchFamily="18" charset="-127"/>
          </a:endParaRPr>
        </a:p>
      </dgm:t>
    </dgm:pt>
    <dgm:pt modelId="{12B590B5-1E69-43E4-B5CD-17A29ADDA956}" type="parTrans" cxnId="{113AA7C2-845C-468A-AB2B-484F9B8CB49B}">
      <dgm:prSet/>
      <dgm:spPr/>
      <dgm:t>
        <a:bodyPr/>
        <a:lstStyle/>
        <a:p>
          <a:pPr latinLnBrk="1"/>
          <a:endParaRPr lang="ko-KR" altLang="en-US"/>
        </a:p>
      </dgm:t>
    </dgm:pt>
    <dgm:pt modelId="{FE03668F-1A2D-4A4A-9BA7-CC17712EA380}" type="sibTrans" cxnId="{113AA7C2-845C-468A-AB2B-484F9B8CB49B}">
      <dgm:prSet/>
      <dgm:spPr/>
      <dgm:t>
        <a:bodyPr/>
        <a:lstStyle/>
        <a:p>
          <a:pPr latinLnBrk="1"/>
          <a:endParaRPr lang="ko-KR" altLang="en-US"/>
        </a:p>
      </dgm:t>
    </dgm:pt>
    <dgm:pt modelId="{DE134F65-5217-4EFA-9651-0E00F1810B3B}">
      <dgm:prSet/>
      <dgm:spPr/>
      <dgm:t>
        <a:bodyPr/>
        <a:lstStyle/>
        <a:p>
          <a:pPr algn="l" rtl="0" latinLnBrk="1"/>
          <a:r>
            <a:rPr kumimoji="1" lang="ko-KR" dirty="0" smtClean="0"/>
            <a:t>문제정의 </a:t>
          </a:r>
          <a:r>
            <a:rPr kumimoji="1" lang="en-US" dirty="0" smtClean="0"/>
            <a:t>1</a:t>
          </a:r>
          <a:r>
            <a:rPr kumimoji="1" lang="ko-KR" dirty="0" smtClean="0"/>
            <a:t> </a:t>
          </a:r>
          <a:r>
            <a:rPr kumimoji="1" lang="en-US" dirty="0" smtClean="0"/>
            <a:t>–</a:t>
          </a:r>
          <a:r>
            <a:rPr kumimoji="1" lang="ko-KR" dirty="0" smtClean="0"/>
            <a:t> 어떤 방법으로 여기서 빠져나갈까</a:t>
          </a:r>
          <a:r>
            <a:rPr kumimoji="1" lang="en-US" dirty="0" smtClean="0"/>
            <a:t>?</a:t>
          </a:r>
          <a:endParaRPr lang="ko-KR" dirty="0"/>
        </a:p>
      </dgm:t>
    </dgm:pt>
    <dgm:pt modelId="{040DD289-8748-4D5B-91C7-B848EE5D3AA6}" type="parTrans" cxnId="{33833BDC-BBB9-4525-B9A9-79BCD2F5FC9E}">
      <dgm:prSet/>
      <dgm:spPr/>
      <dgm:t>
        <a:bodyPr/>
        <a:lstStyle/>
        <a:p>
          <a:pPr latinLnBrk="1"/>
          <a:endParaRPr lang="ko-KR" altLang="en-US"/>
        </a:p>
      </dgm:t>
    </dgm:pt>
    <dgm:pt modelId="{BB94D7D2-EAF1-470B-ACC2-125B57904B1D}" type="sibTrans" cxnId="{33833BDC-BBB9-4525-B9A9-79BCD2F5FC9E}">
      <dgm:prSet/>
      <dgm:spPr/>
      <dgm:t>
        <a:bodyPr/>
        <a:lstStyle/>
        <a:p>
          <a:pPr latinLnBrk="1"/>
          <a:endParaRPr lang="ko-KR" altLang="en-US"/>
        </a:p>
      </dgm:t>
    </dgm:pt>
    <dgm:pt modelId="{75987188-2740-4361-974F-E2DADEA53146}">
      <dgm:prSet/>
      <dgm:spPr/>
      <dgm:t>
        <a:bodyPr/>
        <a:lstStyle/>
        <a:p>
          <a:pPr algn="l" rtl="0" latinLnBrk="1"/>
          <a:r>
            <a:rPr kumimoji="1" lang="ko-KR" dirty="0" smtClean="0"/>
            <a:t>문제정의</a:t>
          </a:r>
          <a:r>
            <a:rPr kumimoji="1" lang="en-US" dirty="0" smtClean="0"/>
            <a:t>2</a:t>
          </a:r>
          <a:r>
            <a:rPr kumimoji="1" lang="ko-KR" dirty="0" smtClean="0"/>
            <a:t> </a:t>
          </a:r>
          <a:r>
            <a:rPr kumimoji="1" lang="en-US" dirty="0" smtClean="0"/>
            <a:t>–</a:t>
          </a:r>
          <a:r>
            <a:rPr kumimoji="1" lang="ko-KR" dirty="0" smtClean="0"/>
            <a:t> 이 안에서 살아남을 방법은</a:t>
          </a:r>
          <a:r>
            <a:rPr kumimoji="1" lang="en-US" dirty="0" smtClean="0"/>
            <a:t>?</a:t>
          </a:r>
          <a:endParaRPr lang="ko-KR" dirty="0"/>
        </a:p>
      </dgm:t>
    </dgm:pt>
    <dgm:pt modelId="{465A3BBF-DF1E-4FD4-97B3-F7209B248F5F}" type="parTrans" cxnId="{C31B086D-041C-4514-B2F3-05702C3B7812}">
      <dgm:prSet/>
      <dgm:spPr/>
      <dgm:t>
        <a:bodyPr/>
        <a:lstStyle/>
        <a:p>
          <a:pPr latinLnBrk="1"/>
          <a:endParaRPr lang="ko-KR" altLang="en-US"/>
        </a:p>
      </dgm:t>
    </dgm:pt>
    <dgm:pt modelId="{9F907A5C-BA08-4017-8797-24F64819E4A4}" type="sibTrans" cxnId="{C31B086D-041C-4514-B2F3-05702C3B7812}">
      <dgm:prSet/>
      <dgm:spPr/>
      <dgm:t>
        <a:bodyPr/>
        <a:lstStyle/>
        <a:p>
          <a:pPr latinLnBrk="1"/>
          <a:endParaRPr lang="ko-KR" altLang="en-US"/>
        </a:p>
      </dgm:t>
    </dgm:pt>
    <dgm:pt modelId="{1258B73B-BACC-4642-825B-D1D5A2682791}">
      <dgm:prSet/>
      <dgm:spPr/>
      <dgm:t>
        <a:bodyPr/>
        <a:lstStyle/>
        <a:p>
          <a:pPr algn="l" rtl="0" latinLnBrk="1"/>
          <a:r>
            <a:rPr kumimoji="1" lang="ko-KR" dirty="0" smtClean="0"/>
            <a:t>문제정의 </a:t>
          </a:r>
          <a:r>
            <a:rPr kumimoji="1" lang="en-US" dirty="0" smtClean="0"/>
            <a:t>3</a:t>
          </a:r>
          <a:r>
            <a:rPr kumimoji="1" lang="ko-KR" dirty="0" smtClean="0"/>
            <a:t> </a:t>
          </a:r>
          <a:r>
            <a:rPr kumimoji="1" lang="en-US" dirty="0" smtClean="0"/>
            <a:t>–</a:t>
          </a:r>
          <a:r>
            <a:rPr kumimoji="1" lang="ko-KR" dirty="0" smtClean="0"/>
            <a:t> 가족들에게 유언을 남길</a:t>
          </a:r>
          <a:r>
            <a:rPr kumimoji="1" lang="ko-KR" altLang="en-US" dirty="0" smtClean="0"/>
            <a:t> </a:t>
          </a:r>
          <a:r>
            <a:rPr kumimoji="1" lang="ko-KR" dirty="0" smtClean="0"/>
            <a:t>수 있을까</a:t>
          </a:r>
          <a:r>
            <a:rPr kumimoji="1" lang="en-US" dirty="0" smtClean="0"/>
            <a:t>?</a:t>
          </a:r>
          <a:endParaRPr lang="ko-KR" dirty="0"/>
        </a:p>
      </dgm:t>
    </dgm:pt>
    <dgm:pt modelId="{F030C816-FBE9-4B72-809B-DB244AA59B3C}" type="parTrans" cxnId="{71A73AFA-2D1E-42DE-BB6F-8FC624650211}">
      <dgm:prSet/>
      <dgm:spPr/>
      <dgm:t>
        <a:bodyPr/>
        <a:lstStyle/>
        <a:p>
          <a:pPr latinLnBrk="1"/>
          <a:endParaRPr lang="ko-KR" altLang="en-US"/>
        </a:p>
      </dgm:t>
    </dgm:pt>
    <dgm:pt modelId="{F1275821-9C61-46FD-A794-84C1BB01A795}" type="sibTrans" cxnId="{71A73AFA-2D1E-42DE-BB6F-8FC624650211}">
      <dgm:prSet/>
      <dgm:spPr/>
      <dgm:t>
        <a:bodyPr/>
        <a:lstStyle/>
        <a:p>
          <a:pPr latinLnBrk="1"/>
          <a:endParaRPr lang="ko-KR" altLang="en-US"/>
        </a:p>
      </dgm:t>
    </dgm:pt>
    <dgm:pt modelId="{4A4F866D-66D0-4578-8E19-4F372DF750F1}">
      <dgm:prSet/>
      <dgm:spPr/>
      <dgm:t>
        <a:bodyPr/>
        <a:lstStyle/>
        <a:p>
          <a:pPr algn="l" rtl="0" latinLnBrk="1"/>
          <a:r>
            <a:rPr kumimoji="1" lang="ko-KR" dirty="0" smtClean="0"/>
            <a:t>문제정의</a:t>
          </a:r>
          <a:r>
            <a:rPr kumimoji="1" lang="en-US" dirty="0" smtClean="0"/>
            <a:t>4</a:t>
          </a:r>
          <a:r>
            <a:rPr kumimoji="1" lang="ko-KR" dirty="0" smtClean="0"/>
            <a:t> </a:t>
          </a:r>
          <a:r>
            <a:rPr kumimoji="1" lang="en-US" dirty="0" smtClean="0"/>
            <a:t>–</a:t>
          </a:r>
          <a:r>
            <a:rPr kumimoji="1" lang="ko-KR" dirty="0" smtClean="0"/>
            <a:t> 기왕이면 멋지게 죽을</a:t>
          </a:r>
          <a:r>
            <a:rPr kumimoji="1" lang="ko-KR" altLang="en-US" dirty="0" smtClean="0"/>
            <a:t> </a:t>
          </a:r>
          <a:r>
            <a:rPr kumimoji="1" lang="ko-KR" dirty="0" smtClean="0"/>
            <a:t>순 없을까</a:t>
          </a:r>
          <a:r>
            <a:rPr kumimoji="1" lang="en-US" dirty="0" smtClean="0"/>
            <a:t>?</a:t>
          </a:r>
          <a:endParaRPr kumimoji="1" lang="ko-KR" dirty="0"/>
        </a:p>
      </dgm:t>
    </dgm:pt>
    <dgm:pt modelId="{4898ACF6-5D3D-403F-876E-6C5A12EF7782}" type="parTrans" cxnId="{46382B15-F6E2-422B-8034-9F8F16F4ABF0}">
      <dgm:prSet/>
      <dgm:spPr/>
      <dgm:t>
        <a:bodyPr/>
        <a:lstStyle/>
        <a:p>
          <a:pPr latinLnBrk="1"/>
          <a:endParaRPr lang="ko-KR" altLang="en-US"/>
        </a:p>
      </dgm:t>
    </dgm:pt>
    <dgm:pt modelId="{C45B90E6-B552-47CF-9CF8-F63FC78AF917}" type="sibTrans" cxnId="{46382B15-F6E2-422B-8034-9F8F16F4ABF0}">
      <dgm:prSet/>
      <dgm:spPr/>
      <dgm:t>
        <a:bodyPr/>
        <a:lstStyle/>
        <a:p>
          <a:pPr latinLnBrk="1"/>
          <a:endParaRPr lang="ko-KR" altLang="en-US"/>
        </a:p>
      </dgm:t>
    </dgm:pt>
    <dgm:pt modelId="{DA177CDE-16AB-49D4-8CEB-AF922D075699}">
      <dgm:prSet/>
      <dgm:spPr/>
      <dgm:t>
        <a:bodyPr/>
        <a:lstStyle/>
        <a:p>
          <a:pPr latinLnBrk="1"/>
          <a:r>
            <a:rPr lang="ko-KR" altLang="en-US" dirty="0" smtClean="0"/>
            <a:t>상태 </a:t>
          </a:r>
          <a:r>
            <a:rPr lang="en-US" altLang="ko-KR" dirty="0" smtClean="0"/>
            <a:t>B - </a:t>
          </a:r>
          <a:r>
            <a:rPr lang="ko-KR" altLang="en-US" dirty="0" smtClean="0"/>
            <a:t>고래 밖에 있는 잠수부</a:t>
          </a:r>
          <a:endParaRPr lang="ko-KR" altLang="en-US" dirty="0"/>
        </a:p>
      </dgm:t>
    </dgm:pt>
    <dgm:pt modelId="{B6F0B794-226E-45BB-866C-115AEEA41F25}" type="parTrans" cxnId="{EFF9D38B-B480-49B4-BBBA-CE694F72EE69}">
      <dgm:prSet/>
      <dgm:spPr/>
      <dgm:t>
        <a:bodyPr/>
        <a:lstStyle/>
        <a:p>
          <a:pPr latinLnBrk="1"/>
          <a:endParaRPr lang="ko-KR" altLang="en-US"/>
        </a:p>
      </dgm:t>
    </dgm:pt>
    <dgm:pt modelId="{9D754F13-5ADA-440D-91F8-7B7ADAE839DB}" type="sibTrans" cxnId="{EFF9D38B-B480-49B4-BBBA-CE694F72EE69}">
      <dgm:prSet/>
      <dgm:spPr/>
      <dgm:t>
        <a:bodyPr/>
        <a:lstStyle/>
        <a:p>
          <a:pPr latinLnBrk="1"/>
          <a:endParaRPr lang="ko-KR" altLang="en-US"/>
        </a:p>
      </dgm:t>
    </dgm:pt>
    <dgm:pt modelId="{0A911441-0B39-4AB6-8E19-157E12F73E73}">
      <dgm:prSet/>
      <dgm:spPr/>
      <dgm:t>
        <a:bodyPr/>
        <a:lstStyle/>
        <a:p>
          <a:pPr latinLnBrk="1"/>
          <a:r>
            <a:rPr lang="ko-KR" altLang="en-US" dirty="0" smtClean="0"/>
            <a:t>상태 </a:t>
          </a:r>
          <a:r>
            <a:rPr lang="en-US" altLang="ko-KR" dirty="0" smtClean="0"/>
            <a:t>B – </a:t>
          </a:r>
          <a:r>
            <a:rPr lang="ko-KR" altLang="en-US" dirty="0" smtClean="0"/>
            <a:t>고래 안에 살아남은 잠수부</a:t>
          </a:r>
          <a:endParaRPr lang="ko-KR" altLang="en-US" dirty="0"/>
        </a:p>
      </dgm:t>
    </dgm:pt>
    <dgm:pt modelId="{899D8661-16BA-450B-A33B-22303FDDA948}" type="parTrans" cxnId="{162B8B2E-7A0B-4CF3-BB37-899832E0F85F}">
      <dgm:prSet/>
      <dgm:spPr/>
      <dgm:t>
        <a:bodyPr/>
        <a:lstStyle/>
        <a:p>
          <a:pPr latinLnBrk="1"/>
          <a:endParaRPr lang="ko-KR" altLang="en-US"/>
        </a:p>
      </dgm:t>
    </dgm:pt>
    <dgm:pt modelId="{D27A146D-C527-4714-A8D6-9A864E13C5F3}" type="sibTrans" cxnId="{162B8B2E-7A0B-4CF3-BB37-899832E0F85F}">
      <dgm:prSet/>
      <dgm:spPr/>
      <dgm:t>
        <a:bodyPr/>
        <a:lstStyle/>
        <a:p>
          <a:pPr latinLnBrk="1"/>
          <a:endParaRPr lang="ko-KR" altLang="en-US"/>
        </a:p>
      </dgm:t>
    </dgm:pt>
    <dgm:pt modelId="{AADE1AE5-0652-4D1E-94E5-9DDDA73B4BD2}">
      <dgm:prSet/>
      <dgm:spPr/>
      <dgm:t>
        <a:bodyPr/>
        <a:lstStyle/>
        <a:p>
          <a:pPr latinLnBrk="1"/>
          <a:r>
            <a:rPr lang="ko-KR" altLang="en-US" dirty="0" smtClean="0"/>
            <a:t>상태 </a:t>
          </a:r>
          <a:r>
            <a:rPr lang="en-US" altLang="ko-KR" dirty="0" smtClean="0"/>
            <a:t>B – </a:t>
          </a:r>
          <a:r>
            <a:rPr lang="ko-KR" altLang="en-US" dirty="0" smtClean="0"/>
            <a:t>유언을 들은 가족</a:t>
          </a:r>
          <a:endParaRPr lang="ko-KR" altLang="en-US" dirty="0"/>
        </a:p>
      </dgm:t>
    </dgm:pt>
    <dgm:pt modelId="{64AAE207-120F-48EF-B785-D3190B468B79}" type="parTrans" cxnId="{8D556CA3-4ED1-4CBA-B59D-31FECAA2291C}">
      <dgm:prSet/>
      <dgm:spPr/>
      <dgm:t>
        <a:bodyPr/>
        <a:lstStyle/>
        <a:p>
          <a:pPr latinLnBrk="1"/>
          <a:endParaRPr lang="ko-KR" altLang="en-US"/>
        </a:p>
      </dgm:t>
    </dgm:pt>
    <dgm:pt modelId="{E3AC123B-2236-461B-A424-248307C9DDCC}" type="sibTrans" cxnId="{8D556CA3-4ED1-4CBA-B59D-31FECAA2291C}">
      <dgm:prSet/>
      <dgm:spPr/>
      <dgm:t>
        <a:bodyPr/>
        <a:lstStyle/>
        <a:p>
          <a:pPr latinLnBrk="1"/>
          <a:endParaRPr lang="ko-KR" altLang="en-US"/>
        </a:p>
      </dgm:t>
    </dgm:pt>
    <dgm:pt modelId="{B70BA35B-34E3-4E04-8429-5D7D401BB45C}">
      <dgm:prSet/>
      <dgm:spPr/>
      <dgm:t>
        <a:bodyPr/>
        <a:lstStyle/>
        <a:p>
          <a:pPr latinLnBrk="1"/>
          <a:r>
            <a:rPr lang="ko-KR" altLang="en-US" dirty="0" smtClean="0"/>
            <a:t>상태 </a:t>
          </a:r>
          <a:r>
            <a:rPr lang="en-US" altLang="ko-KR" dirty="0" smtClean="0"/>
            <a:t>B - </a:t>
          </a:r>
          <a:r>
            <a:rPr lang="ko-KR" altLang="en-US" dirty="0" smtClean="0"/>
            <a:t>멋지게 죽은 잠수부</a:t>
          </a:r>
          <a:endParaRPr lang="ko-KR" altLang="en-US" dirty="0"/>
        </a:p>
      </dgm:t>
    </dgm:pt>
    <dgm:pt modelId="{7F36FE12-5C88-4676-AE88-C4FE104B6CAE}" type="parTrans" cxnId="{4F2E2630-442B-41B1-AABA-F02686CC2376}">
      <dgm:prSet/>
      <dgm:spPr/>
      <dgm:t>
        <a:bodyPr/>
        <a:lstStyle/>
        <a:p>
          <a:pPr latinLnBrk="1"/>
          <a:endParaRPr lang="ko-KR" altLang="en-US"/>
        </a:p>
      </dgm:t>
    </dgm:pt>
    <dgm:pt modelId="{A45CF831-0A9F-4A21-912E-6BE114A6110E}" type="sibTrans" cxnId="{4F2E2630-442B-41B1-AABA-F02686CC2376}">
      <dgm:prSet/>
      <dgm:spPr/>
      <dgm:t>
        <a:bodyPr/>
        <a:lstStyle/>
        <a:p>
          <a:pPr latinLnBrk="1"/>
          <a:endParaRPr lang="ko-KR" altLang="en-US"/>
        </a:p>
      </dgm:t>
    </dgm:pt>
    <dgm:pt modelId="{1C0F7656-FC59-4470-9515-BEED8F8ED457}" type="pres">
      <dgm:prSet presAssocID="{98C76E82-5242-4682-B303-F29ED91289A6}" presName="Name0" presStyleCnt="0">
        <dgm:presLayoutVars>
          <dgm:dir/>
          <dgm:animLvl val="lvl"/>
          <dgm:resizeHandles/>
        </dgm:presLayoutVars>
      </dgm:prSet>
      <dgm:spPr/>
      <dgm:t>
        <a:bodyPr/>
        <a:lstStyle/>
        <a:p>
          <a:pPr latinLnBrk="1"/>
          <a:endParaRPr lang="ko-KR" altLang="en-US"/>
        </a:p>
      </dgm:t>
    </dgm:pt>
    <dgm:pt modelId="{B8ADA73D-E3C8-4BA5-A062-198AC8C521A5}" type="pres">
      <dgm:prSet presAssocID="{47EA2C89-E1D6-473D-B169-3D6C1987AD7E}" presName="linNode" presStyleCnt="0"/>
      <dgm:spPr/>
    </dgm:pt>
    <dgm:pt modelId="{40657027-3415-43F5-B0E6-B56D9F78A2B7}" type="pres">
      <dgm:prSet presAssocID="{47EA2C89-E1D6-473D-B169-3D6C1987AD7E}" presName="parentShp" presStyleLbl="node1" presStyleIdx="0" presStyleCnt="5">
        <dgm:presLayoutVars>
          <dgm:bulletEnabled val="1"/>
        </dgm:presLayoutVars>
      </dgm:prSet>
      <dgm:spPr/>
      <dgm:t>
        <a:bodyPr/>
        <a:lstStyle/>
        <a:p>
          <a:pPr latinLnBrk="1"/>
          <a:endParaRPr lang="ko-KR" altLang="en-US"/>
        </a:p>
      </dgm:t>
    </dgm:pt>
    <dgm:pt modelId="{86D3D7E3-638B-4632-857F-AEC1A556073D}" type="pres">
      <dgm:prSet presAssocID="{47EA2C89-E1D6-473D-B169-3D6C1987AD7E}" presName="childShp" presStyleLbl="bgAccFollowNode1" presStyleIdx="0" presStyleCnt="5">
        <dgm:presLayoutVars>
          <dgm:bulletEnabled val="1"/>
        </dgm:presLayoutVars>
      </dgm:prSet>
      <dgm:spPr/>
      <dgm:t>
        <a:bodyPr/>
        <a:lstStyle/>
        <a:p>
          <a:pPr latinLnBrk="1"/>
          <a:endParaRPr lang="ko-KR" altLang="en-US"/>
        </a:p>
      </dgm:t>
    </dgm:pt>
    <dgm:pt modelId="{D0B8FD3D-92DA-4D2B-9889-490422AF2D77}" type="pres">
      <dgm:prSet presAssocID="{FE03668F-1A2D-4A4A-9BA7-CC17712EA380}" presName="spacing" presStyleCnt="0"/>
      <dgm:spPr/>
    </dgm:pt>
    <dgm:pt modelId="{14D6DC73-03E7-4EEB-BFCC-F2483AAEE795}" type="pres">
      <dgm:prSet presAssocID="{DE134F65-5217-4EFA-9651-0E00F1810B3B}" presName="linNode" presStyleCnt="0"/>
      <dgm:spPr/>
    </dgm:pt>
    <dgm:pt modelId="{15D628D3-E8E7-44CF-8CF7-A4AB66E97D84}" type="pres">
      <dgm:prSet presAssocID="{DE134F65-5217-4EFA-9651-0E00F1810B3B}" presName="parentShp" presStyleLbl="node1" presStyleIdx="1" presStyleCnt="5">
        <dgm:presLayoutVars>
          <dgm:bulletEnabled val="1"/>
        </dgm:presLayoutVars>
      </dgm:prSet>
      <dgm:spPr/>
      <dgm:t>
        <a:bodyPr/>
        <a:lstStyle/>
        <a:p>
          <a:pPr latinLnBrk="1"/>
          <a:endParaRPr lang="ko-KR" altLang="en-US"/>
        </a:p>
      </dgm:t>
    </dgm:pt>
    <dgm:pt modelId="{289B5DF6-8A6C-41C4-8C07-C467AD6B8F07}" type="pres">
      <dgm:prSet presAssocID="{DE134F65-5217-4EFA-9651-0E00F1810B3B}" presName="childShp" presStyleLbl="bgAccFollowNode1" presStyleIdx="1" presStyleCnt="5">
        <dgm:presLayoutVars>
          <dgm:bulletEnabled val="1"/>
        </dgm:presLayoutVars>
      </dgm:prSet>
      <dgm:spPr/>
      <dgm:t>
        <a:bodyPr/>
        <a:lstStyle/>
        <a:p>
          <a:pPr latinLnBrk="1"/>
          <a:endParaRPr lang="ko-KR" altLang="en-US"/>
        </a:p>
      </dgm:t>
    </dgm:pt>
    <dgm:pt modelId="{C7A094C4-F13A-4E8B-B98C-8F9C138B8113}" type="pres">
      <dgm:prSet presAssocID="{BB94D7D2-EAF1-470B-ACC2-125B57904B1D}" presName="spacing" presStyleCnt="0"/>
      <dgm:spPr/>
    </dgm:pt>
    <dgm:pt modelId="{7E86571E-89CE-49F1-92F8-1C2DC2631735}" type="pres">
      <dgm:prSet presAssocID="{75987188-2740-4361-974F-E2DADEA53146}" presName="linNode" presStyleCnt="0"/>
      <dgm:spPr/>
    </dgm:pt>
    <dgm:pt modelId="{05BC2002-6FE2-41EA-A6B0-8643581C13BE}" type="pres">
      <dgm:prSet presAssocID="{75987188-2740-4361-974F-E2DADEA53146}" presName="parentShp" presStyleLbl="node1" presStyleIdx="2" presStyleCnt="5">
        <dgm:presLayoutVars>
          <dgm:bulletEnabled val="1"/>
        </dgm:presLayoutVars>
      </dgm:prSet>
      <dgm:spPr/>
      <dgm:t>
        <a:bodyPr/>
        <a:lstStyle/>
        <a:p>
          <a:pPr latinLnBrk="1"/>
          <a:endParaRPr lang="ko-KR" altLang="en-US"/>
        </a:p>
      </dgm:t>
    </dgm:pt>
    <dgm:pt modelId="{2FE94FBC-B53B-42F6-B1E0-6DACBA895555}" type="pres">
      <dgm:prSet presAssocID="{75987188-2740-4361-974F-E2DADEA53146}" presName="childShp" presStyleLbl="bgAccFollowNode1" presStyleIdx="2" presStyleCnt="5">
        <dgm:presLayoutVars>
          <dgm:bulletEnabled val="1"/>
        </dgm:presLayoutVars>
      </dgm:prSet>
      <dgm:spPr/>
      <dgm:t>
        <a:bodyPr/>
        <a:lstStyle/>
        <a:p>
          <a:pPr latinLnBrk="1"/>
          <a:endParaRPr lang="ko-KR" altLang="en-US"/>
        </a:p>
      </dgm:t>
    </dgm:pt>
    <dgm:pt modelId="{631FC098-84FE-4D40-AF59-60B2EA890662}" type="pres">
      <dgm:prSet presAssocID="{9F907A5C-BA08-4017-8797-24F64819E4A4}" presName="spacing" presStyleCnt="0"/>
      <dgm:spPr/>
    </dgm:pt>
    <dgm:pt modelId="{659F1218-EC22-4EED-9BC2-BE1CB2510B3E}" type="pres">
      <dgm:prSet presAssocID="{1258B73B-BACC-4642-825B-D1D5A2682791}" presName="linNode" presStyleCnt="0"/>
      <dgm:spPr/>
    </dgm:pt>
    <dgm:pt modelId="{0DAFDE2E-35AF-4FB6-8463-9218B0A7183A}" type="pres">
      <dgm:prSet presAssocID="{1258B73B-BACC-4642-825B-D1D5A2682791}" presName="parentShp" presStyleLbl="node1" presStyleIdx="3" presStyleCnt="5">
        <dgm:presLayoutVars>
          <dgm:bulletEnabled val="1"/>
        </dgm:presLayoutVars>
      </dgm:prSet>
      <dgm:spPr/>
      <dgm:t>
        <a:bodyPr/>
        <a:lstStyle/>
        <a:p>
          <a:pPr latinLnBrk="1"/>
          <a:endParaRPr lang="ko-KR" altLang="en-US"/>
        </a:p>
      </dgm:t>
    </dgm:pt>
    <dgm:pt modelId="{51E1D4A7-4EC7-4286-BE6D-51EF4F59163C}" type="pres">
      <dgm:prSet presAssocID="{1258B73B-BACC-4642-825B-D1D5A2682791}" presName="childShp" presStyleLbl="bgAccFollowNode1" presStyleIdx="3" presStyleCnt="5">
        <dgm:presLayoutVars>
          <dgm:bulletEnabled val="1"/>
        </dgm:presLayoutVars>
      </dgm:prSet>
      <dgm:spPr/>
      <dgm:t>
        <a:bodyPr/>
        <a:lstStyle/>
        <a:p>
          <a:pPr latinLnBrk="1"/>
          <a:endParaRPr lang="ko-KR" altLang="en-US"/>
        </a:p>
      </dgm:t>
    </dgm:pt>
    <dgm:pt modelId="{372AEAEB-4163-4881-8503-9B12767419F4}" type="pres">
      <dgm:prSet presAssocID="{F1275821-9C61-46FD-A794-84C1BB01A795}" presName="spacing" presStyleCnt="0"/>
      <dgm:spPr/>
    </dgm:pt>
    <dgm:pt modelId="{83A28742-38A0-4842-BAC3-FAC6A5E8A29F}" type="pres">
      <dgm:prSet presAssocID="{4A4F866D-66D0-4578-8E19-4F372DF750F1}" presName="linNode" presStyleCnt="0"/>
      <dgm:spPr/>
    </dgm:pt>
    <dgm:pt modelId="{4C70BF21-98FC-497E-A167-E4004DADC4A3}" type="pres">
      <dgm:prSet presAssocID="{4A4F866D-66D0-4578-8E19-4F372DF750F1}" presName="parentShp" presStyleLbl="node1" presStyleIdx="4" presStyleCnt="5">
        <dgm:presLayoutVars>
          <dgm:bulletEnabled val="1"/>
        </dgm:presLayoutVars>
      </dgm:prSet>
      <dgm:spPr/>
      <dgm:t>
        <a:bodyPr/>
        <a:lstStyle/>
        <a:p>
          <a:pPr latinLnBrk="1"/>
          <a:endParaRPr lang="ko-KR" altLang="en-US"/>
        </a:p>
      </dgm:t>
    </dgm:pt>
    <dgm:pt modelId="{A8DC25AE-459D-4AF8-A0E1-5179DF9321EB}" type="pres">
      <dgm:prSet presAssocID="{4A4F866D-66D0-4578-8E19-4F372DF750F1}" presName="childShp" presStyleLbl="bgAccFollowNode1" presStyleIdx="4" presStyleCnt="5">
        <dgm:presLayoutVars>
          <dgm:bulletEnabled val="1"/>
        </dgm:presLayoutVars>
      </dgm:prSet>
      <dgm:spPr/>
      <dgm:t>
        <a:bodyPr/>
        <a:lstStyle/>
        <a:p>
          <a:pPr latinLnBrk="1"/>
          <a:endParaRPr lang="ko-KR" altLang="en-US"/>
        </a:p>
      </dgm:t>
    </dgm:pt>
  </dgm:ptLst>
  <dgm:cxnLst>
    <dgm:cxn modelId="{3E7ED4C4-B0A3-4933-BD55-1D5F025350E5}" type="presOf" srcId="{DE134F65-5217-4EFA-9651-0E00F1810B3B}" destId="{15D628D3-E8E7-44CF-8CF7-A4AB66E97D84}" srcOrd="0" destOrd="0" presId="urn:microsoft.com/office/officeart/2005/8/layout/vList6"/>
    <dgm:cxn modelId="{923B4538-CC7F-449A-96C3-3362E4757591}" type="presOf" srcId="{1258B73B-BACC-4642-825B-D1D5A2682791}" destId="{0DAFDE2E-35AF-4FB6-8463-9218B0A7183A}" srcOrd="0" destOrd="0" presId="urn:microsoft.com/office/officeart/2005/8/layout/vList6"/>
    <dgm:cxn modelId="{897F2C81-5931-4404-8051-C4A55FF726C0}" type="presOf" srcId="{DA177CDE-16AB-49D4-8CEB-AF922D075699}" destId="{289B5DF6-8A6C-41C4-8C07-C467AD6B8F07}" srcOrd="0" destOrd="0" presId="urn:microsoft.com/office/officeart/2005/8/layout/vList6"/>
    <dgm:cxn modelId="{33833BDC-BBB9-4525-B9A9-79BCD2F5FC9E}" srcId="{98C76E82-5242-4682-B303-F29ED91289A6}" destId="{DE134F65-5217-4EFA-9651-0E00F1810B3B}" srcOrd="1" destOrd="0" parTransId="{040DD289-8748-4D5B-91C7-B848EE5D3AA6}" sibTransId="{BB94D7D2-EAF1-470B-ACC2-125B57904B1D}"/>
    <dgm:cxn modelId="{82A5ACCF-D942-48C3-B7F5-0AC3F7AAD8AA}" type="presOf" srcId="{47EA2C89-E1D6-473D-B169-3D6C1987AD7E}" destId="{40657027-3415-43F5-B0E6-B56D9F78A2B7}" srcOrd="0" destOrd="0" presId="urn:microsoft.com/office/officeart/2005/8/layout/vList6"/>
    <dgm:cxn modelId="{9361766B-3A13-4CB1-B9C0-BDBC2EB3AA50}" type="presOf" srcId="{0A911441-0B39-4AB6-8E19-157E12F73E73}" destId="{2FE94FBC-B53B-42F6-B1E0-6DACBA895555}" srcOrd="0" destOrd="0" presId="urn:microsoft.com/office/officeart/2005/8/layout/vList6"/>
    <dgm:cxn modelId="{EFF9D38B-B480-49B4-BBBA-CE694F72EE69}" srcId="{DE134F65-5217-4EFA-9651-0E00F1810B3B}" destId="{DA177CDE-16AB-49D4-8CEB-AF922D075699}" srcOrd="0" destOrd="0" parTransId="{B6F0B794-226E-45BB-866C-115AEEA41F25}" sibTransId="{9D754F13-5ADA-440D-91F8-7B7ADAE839DB}"/>
    <dgm:cxn modelId="{4F2E2630-442B-41B1-AABA-F02686CC2376}" srcId="{4A4F866D-66D0-4578-8E19-4F372DF750F1}" destId="{B70BA35B-34E3-4E04-8429-5D7D401BB45C}" srcOrd="0" destOrd="0" parTransId="{7F36FE12-5C88-4676-AE88-C4FE104B6CAE}" sibTransId="{A45CF831-0A9F-4A21-912E-6BE114A6110E}"/>
    <dgm:cxn modelId="{CD956B28-0696-4BD2-843F-0C7A0E7638CE}" type="presOf" srcId="{AADE1AE5-0652-4D1E-94E5-9DDDA73B4BD2}" destId="{51E1D4A7-4EC7-4286-BE6D-51EF4F59163C}" srcOrd="0" destOrd="0" presId="urn:microsoft.com/office/officeart/2005/8/layout/vList6"/>
    <dgm:cxn modelId="{162B8B2E-7A0B-4CF3-BB37-899832E0F85F}" srcId="{75987188-2740-4361-974F-E2DADEA53146}" destId="{0A911441-0B39-4AB6-8E19-157E12F73E73}" srcOrd="0" destOrd="0" parTransId="{899D8661-16BA-450B-A33B-22303FDDA948}" sibTransId="{D27A146D-C527-4714-A8D6-9A864E13C5F3}"/>
    <dgm:cxn modelId="{2792902D-34CD-4A2C-83CC-E0FE2F573508}" type="presOf" srcId="{B70BA35B-34E3-4E04-8429-5D7D401BB45C}" destId="{A8DC25AE-459D-4AF8-A0E1-5179DF9321EB}" srcOrd="0" destOrd="0" presId="urn:microsoft.com/office/officeart/2005/8/layout/vList6"/>
    <dgm:cxn modelId="{C31B086D-041C-4514-B2F3-05702C3B7812}" srcId="{98C76E82-5242-4682-B303-F29ED91289A6}" destId="{75987188-2740-4361-974F-E2DADEA53146}" srcOrd="2" destOrd="0" parTransId="{465A3BBF-DF1E-4FD4-97B3-F7209B248F5F}" sibTransId="{9F907A5C-BA08-4017-8797-24F64819E4A4}"/>
    <dgm:cxn modelId="{113AA7C2-845C-468A-AB2B-484F9B8CB49B}" srcId="{98C76E82-5242-4682-B303-F29ED91289A6}" destId="{47EA2C89-E1D6-473D-B169-3D6C1987AD7E}" srcOrd="0" destOrd="0" parTransId="{12B590B5-1E69-43E4-B5CD-17A29ADDA956}" sibTransId="{FE03668F-1A2D-4A4A-9BA7-CC17712EA380}"/>
    <dgm:cxn modelId="{B84B1BD8-680F-4182-998F-246A36E2BD80}" type="presOf" srcId="{4A4F866D-66D0-4578-8E19-4F372DF750F1}" destId="{4C70BF21-98FC-497E-A167-E4004DADC4A3}" srcOrd="0" destOrd="0" presId="urn:microsoft.com/office/officeart/2005/8/layout/vList6"/>
    <dgm:cxn modelId="{509124F3-713F-4B6E-9B3E-E37D2B1EADDF}" type="presOf" srcId="{98C76E82-5242-4682-B303-F29ED91289A6}" destId="{1C0F7656-FC59-4470-9515-BEED8F8ED457}" srcOrd="0" destOrd="0" presId="urn:microsoft.com/office/officeart/2005/8/layout/vList6"/>
    <dgm:cxn modelId="{71A73AFA-2D1E-42DE-BB6F-8FC624650211}" srcId="{98C76E82-5242-4682-B303-F29ED91289A6}" destId="{1258B73B-BACC-4642-825B-D1D5A2682791}" srcOrd="3" destOrd="0" parTransId="{F030C816-FBE9-4B72-809B-DB244AA59B3C}" sibTransId="{F1275821-9C61-46FD-A794-84C1BB01A795}"/>
    <dgm:cxn modelId="{8D556CA3-4ED1-4CBA-B59D-31FECAA2291C}" srcId="{1258B73B-BACC-4642-825B-D1D5A2682791}" destId="{AADE1AE5-0652-4D1E-94E5-9DDDA73B4BD2}" srcOrd="0" destOrd="0" parTransId="{64AAE207-120F-48EF-B785-D3190B468B79}" sibTransId="{E3AC123B-2236-461B-A424-248307C9DDCC}"/>
    <dgm:cxn modelId="{FDC52A37-333B-45D3-BC43-940D26AA6C02}" type="presOf" srcId="{75987188-2740-4361-974F-E2DADEA53146}" destId="{05BC2002-6FE2-41EA-A6B0-8643581C13BE}" srcOrd="0" destOrd="0" presId="urn:microsoft.com/office/officeart/2005/8/layout/vList6"/>
    <dgm:cxn modelId="{46382B15-F6E2-422B-8034-9F8F16F4ABF0}" srcId="{98C76E82-5242-4682-B303-F29ED91289A6}" destId="{4A4F866D-66D0-4578-8E19-4F372DF750F1}" srcOrd="4" destOrd="0" parTransId="{4898ACF6-5D3D-403F-876E-6C5A12EF7782}" sibTransId="{C45B90E6-B552-47CF-9CF8-F63FC78AF917}"/>
    <dgm:cxn modelId="{9B31C2E0-5C5B-4799-9DC0-E65E00F7AA0D}" type="presParOf" srcId="{1C0F7656-FC59-4470-9515-BEED8F8ED457}" destId="{B8ADA73D-E3C8-4BA5-A062-198AC8C521A5}" srcOrd="0" destOrd="0" presId="urn:microsoft.com/office/officeart/2005/8/layout/vList6"/>
    <dgm:cxn modelId="{4FE505BB-480E-4897-BC3D-4347C48096AC}" type="presParOf" srcId="{B8ADA73D-E3C8-4BA5-A062-198AC8C521A5}" destId="{40657027-3415-43F5-B0E6-B56D9F78A2B7}" srcOrd="0" destOrd="0" presId="urn:microsoft.com/office/officeart/2005/8/layout/vList6"/>
    <dgm:cxn modelId="{63C61835-B79A-4469-A857-EF6E16404592}" type="presParOf" srcId="{B8ADA73D-E3C8-4BA5-A062-198AC8C521A5}" destId="{86D3D7E3-638B-4632-857F-AEC1A556073D}" srcOrd="1" destOrd="0" presId="urn:microsoft.com/office/officeart/2005/8/layout/vList6"/>
    <dgm:cxn modelId="{D7B73780-E7B0-4D60-A94A-4B60EC31CAD0}" type="presParOf" srcId="{1C0F7656-FC59-4470-9515-BEED8F8ED457}" destId="{D0B8FD3D-92DA-4D2B-9889-490422AF2D77}" srcOrd="1" destOrd="0" presId="urn:microsoft.com/office/officeart/2005/8/layout/vList6"/>
    <dgm:cxn modelId="{0710F29B-8AC9-4D31-B224-801C1B98ACD0}" type="presParOf" srcId="{1C0F7656-FC59-4470-9515-BEED8F8ED457}" destId="{14D6DC73-03E7-4EEB-BFCC-F2483AAEE795}" srcOrd="2" destOrd="0" presId="urn:microsoft.com/office/officeart/2005/8/layout/vList6"/>
    <dgm:cxn modelId="{B6386BCA-70A4-43DE-9059-5540B1D45F2F}" type="presParOf" srcId="{14D6DC73-03E7-4EEB-BFCC-F2483AAEE795}" destId="{15D628D3-E8E7-44CF-8CF7-A4AB66E97D84}" srcOrd="0" destOrd="0" presId="urn:microsoft.com/office/officeart/2005/8/layout/vList6"/>
    <dgm:cxn modelId="{071A50F4-91C6-4A2A-8AF4-6DB5DCDA4302}" type="presParOf" srcId="{14D6DC73-03E7-4EEB-BFCC-F2483AAEE795}" destId="{289B5DF6-8A6C-41C4-8C07-C467AD6B8F07}" srcOrd="1" destOrd="0" presId="urn:microsoft.com/office/officeart/2005/8/layout/vList6"/>
    <dgm:cxn modelId="{5D031412-A55C-4C60-99E8-D693371CB7B7}" type="presParOf" srcId="{1C0F7656-FC59-4470-9515-BEED8F8ED457}" destId="{C7A094C4-F13A-4E8B-B98C-8F9C138B8113}" srcOrd="3" destOrd="0" presId="urn:microsoft.com/office/officeart/2005/8/layout/vList6"/>
    <dgm:cxn modelId="{BF0F8B05-8621-4FD7-8685-CEC03E3196AE}" type="presParOf" srcId="{1C0F7656-FC59-4470-9515-BEED8F8ED457}" destId="{7E86571E-89CE-49F1-92F8-1C2DC2631735}" srcOrd="4" destOrd="0" presId="urn:microsoft.com/office/officeart/2005/8/layout/vList6"/>
    <dgm:cxn modelId="{115CAAEA-DB3E-4B3B-860D-E9BC0BDDA274}" type="presParOf" srcId="{7E86571E-89CE-49F1-92F8-1C2DC2631735}" destId="{05BC2002-6FE2-41EA-A6B0-8643581C13BE}" srcOrd="0" destOrd="0" presId="urn:microsoft.com/office/officeart/2005/8/layout/vList6"/>
    <dgm:cxn modelId="{2A7CA0A0-8AB6-4C80-8CA1-05451712E879}" type="presParOf" srcId="{7E86571E-89CE-49F1-92F8-1C2DC2631735}" destId="{2FE94FBC-B53B-42F6-B1E0-6DACBA895555}" srcOrd="1" destOrd="0" presId="urn:microsoft.com/office/officeart/2005/8/layout/vList6"/>
    <dgm:cxn modelId="{E09ABCB1-F97F-4442-85DF-E292A20E5CDA}" type="presParOf" srcId="{1C0F7656-FC59-4470-9515-BEED8F8ED457}" destId="{631FC098-84FE-4D40-AF59-60B2EA890662}" srcOrd="5" destOrd="0" presId="urn:microsoft.com/office/officeart/2005/8/layout/vList6"/>
    <dgm:cxn modelId="{96114406-37C5-46D5-B08C-F72C34BCF3A1}" type="presParOf" srcId="{1C0F7656-FC59-4470-9515-BEED8F8ED457}" destId="{659F1218-EC22-4EED-9BC2-BE1CB2510B3E}" srcOrd="6" destOrd="0" presId="urn:microsoft.com/office/officeart/2005/8/layout/vList6"/>
    <dgm:cxn modelId="{384EC640-017E-4AA6-A429-55E925B09DC4}" type="presParOf" srcId="{659F1218-EC22-4EED-9BC2-BE1CB2510B3E}" destId="{0DAFDE2E-35AF-4FB6-8463-9218B0A7183A}" srcOrd="0" destOrd="0" presId="urn:microsoft.com/office/officeart/2005/8/layout/vList6"/>
    <dgm:cxn modelId="{EDADD61A-D43B-433E-B112-73D7E4828E18}" type="presParOf" srcId="{659F1218-EC22-4EED-9BC2-BE1CB2510B3E}" destId="{51E1D4A7-4EC7-4286-BE6D-51EF4F59163C}" srcOrd="1" destOrd="0" presId="urn:microsoft.com/office/officeart/2005/8/layout/vList6"/>
    <dgm:cxn modelId="{7173D963-8174-4CF0-8FAA-F7F0A9F4B99A}" type="presParOf" srcId="{1C0F7656-FC59-4470-9515-BEED8F8ED457}" destId="{372AEAEB-4163-4881-8503-9B12767419F4}" srcOrd="7" destOrd="0" presId="urn:microsoft.com/office/officeart/2005/8/layout/vList6"/>
    <dgm:cxn modelId="{5979C39F-C0C5-431C-81C8-28A3DBD68A72}" type="presParOf" srcId="{1C0F7656-FC59-4470-9515-BEED8F8ED457}" destId="{83A28742-38A0-4842-BAC3-FAC6A5E8A29F}" srcOrd="8" destOrd="0" presId="urn:microsoft.com/office/officeart/2005/8/layout/vList6"/>
    <dgm:cxn modelId="{DB7E7C14-127F-4C20-907E-7E943688E474}" type="presParOf" srcId="{83A28742-38A0-4842-BAC3-FAC6A5E8A29F}" destId="{4C70BF21-98FC-497E-A167-E4004DADC4A3}" srcOrd="0" destOrd="0" presId="urn:microsoft.com/office/officeart/2005/8/layout/vList6"/>
    <dgm:cxn modelId="{E1626B18-A12E-41F2-B0EB-43EAED6AC3AE}" type="presParOf" srcId="{83A28742-38A0-4842-BAC3-FAC6A5E8A29F}" destId="{A8DC25AE-459D-4AF8-A0E1-5179DF9321EB}" srcOrd="1" destOrd="0" presId="urn:microsoft.com/office/officeart/2005/8/layout/vList6"/>
  </dgm:cxnLst>
  <dgm:bg/>
  <dgm:whole/>
</dgm:dataModel>
</file>

<file path=ppt/diagrams/data2.xml><?xml version="1.0" encoding="utf-8"?>
<dgm:dataModel xmlns:dgm="http://schemas.openxmlformats.org/drawingml/2006/diagram" xmlns:a="http://schemas.openxmlformats.org/drawingml/2006/main">
  <dgm:ptLst>
    <dgm:pt modelId="{98C76E82-5242-4682-B303-F29ED91289A6}" type="doc">
      <dgm:prSet loTypeId="urn:microsoft.com/office/officeart/2005/8/layout/vList6" loCatId="list" qsTypeId="urn:microsoft.com/office/officeart/2005/8/quickstyle/simple2" qsCatId="simple" csTypeId="urn:microsoft.com/office/officeart/2005/8/colors/accent1_2" csCatId="accent1" phldr="1"/>
      <dgm:spPr/>
      <dgm:t>
        <a:bodyPr/>
        <a:lstStyle/>
        <a:p>
          <a:pPr latinLnBrk="1"/>
          <a:endParaRPr lang="ko-KR" altLang="en-US"/>
        </a:p>
      </dgm:t>
    </dgm:pt>
    <dgm:pt modelId="{75987188-2740-4361-974F-E2DADEA53146}">
      <dgm:prSet custT="1"/>
      <dgm:spPr/>
      <dgm:t>
        <a:bodyPr/>
        <a:lstStyle/>
        <a:p>
          <a:pPr algn="ctr" rtl="0" latinLnBrk="1"/>
          <a:r>
            <a:rPr lang="en-US" altLang="ko-KR" sz="2800" b="1" dirty="0" smtClean="0"/>
            <a:t>BAD</a:t>
          </a:r>
          <a:endParaRPr lang="ko-KR" sz="2800" b="1" dirty="0"/>
        </a:p>
      </dgm:t>
    </dgm:pt>
    <dgm:pt modelId="{465A3BBF-DF1E-4FD4-97B3-F7209B248F5F}" type="parTrans" cxnId="{C31B086D-041C-4514-B2F3-05702C3B7812}">
      <dgm:prSet/>
      <dgm:spPr/>
      <dgm:t>
        <a:bodyPr/>
        <a:lstStyle/>
        <a:p>
          <a:pPr latinLnBrk="1"/>
          <a:endParaRPr lang="ko-KR" altLang="en-US"/>
        </a:p>
      </dgm:t>
    </dgm:pt>
    <dgm:pt modelId="{9F907A5C-BA08-4017-8797-24F64819E4A4}" type="sibTrans" cxnId="{C31B086D-041C-4514-B2F3-05702C3B7812}">
      <dgm:prSet/>
      <dgm:spPr/>
      <dgm:t>
        <a:bodyPr/>
        <a:lstStyle/>
        <a:p>
          <a:pPr latinLnBrk="1"/>
          <a:endParaRPr lang="ko-KR" altLang="en-US"/>
        </a:p>
      </dgm:t>
    </dgm:pt>
    <dgm:pt modelId="{1258B73B-BACC-4642-825B-D1D5A2682791}">
      <dgm:prSet custT="1"/>
      <dgm:spPr/>
      <dgm:t>
        <a:bodyPr/>
        <a:lstStyle/>
        <a:p>
          <a:pPr algn="ctr" rtl="0" latinLnBrk="1"/>
          <a:r>
            <a:rPr kumimoji="1" lang="en-US" altLang="ko-KR" sz="2800" b="1" dirty="0" smtClean="0"/>
            <a:t>REAL</a:t>
          </a:r>
          <a:endParaRPr lang="ko-KR" sz="2800" b="1" dirty="0"/>
        </a:p>
      </dgm:t>
    </dgm:pt>
    <dgm:pt modelId="{F030C816-FBE9-4B72-809B-DB244AA59B3C}" type="parTrans" cxnId="{71A73AFA-2D1E-42DE-BB6F-8FC624650211}">
      <dgm:prSet/>
      <dgm:spPr/>
      <dgm:t>
        <a:bodyPr/>
        <a:lstStyle/>
        <a:p>
          <a:pPr latinLnBrk="1"/>
          <a:endParaRPr lang="ko-KR" altLang="en-US"/>
        </a:p>
      </dgm:t>
    </dgm:pt>
    <dgm:pt modelId="{F1275821-9C61-46FD-A794-84C1BB01A795}" type="sibTrans" cxnId="{71A73AFA-2D1E-42DE-BB6F-8FC624650211}">
      <dgm:prSet/>
      <dgm:spPr/>
      <dgm:t>
        <a:bodyPr/>
        <a:lstStyle/>
        <a:p>
          <a:pPr latinLnBrk="1"/>
          <a:endParaRPr lang="ko-KR" altLang="en-US"/>
        </a:p>
      </dgm:t>
    </dgm:pt>
    <dgm:pt modelId="{DA177CDE-16AB-49D4-8CEB-AF922D075699}">
      <dgm:prSet/>
      <dgm:spPr>
        <a:solidFill>
          <a:schemeClr val="bg2">
            <a:lumMod val="90000"/>
            <a:alpha val="90000"/>
          </a:schemeClr>
        </a:solidFill>
      </dgm:spPr>
      <dgm:t>
        <a:bodyPr/>
        <a:lstStyle/>
        <a:p>
          <a:pPr latinLnBrk="1"/>
          <a:r>
            <a:rPr lang="ko-KR" altLang="en-US" dirty="0" smtClean="0"/>
            <a:t>아름이가 학교에 못 갈 정도로 배가 아프다</a:t>
          </a:r>
          <a:r>
            <a:rPr lang="en-US" altLang="ko-KR" dirty="0" smtClean="0"/>
            <a:t>.</a:t>
          </a:r>
          <a:endParaRPr lang="ko-KR" altLang="en-US" dirty="0"/>
        </a:p>
      </dgm:t>
    </dgm:pt>
    <dgm:pt modelId="{B6F0B794-226E-45BB-866C-115AEEA41F25}" type="parTrans" cxnId="{EFF9D38B-B480-49B4-BBBA-CE694F72EE69}">
      <dgm:prSet/>
      <dgm:spPr/>
      <dgm:t>
        <a:bodyPr/>
        <a:lstStyle/>
        <a:p>
          <a:pPr latinLnBrk="1"/>
          <a:endParaRPr lang="ko-KR" altLang="en-US"/>
        </a:p>
      </dgm:t>
    </dgm:pt>
    <dgm:pt modelId="{9D754F13-5ADA-440D-91F8-7B7ADAE839DB}" type="sibTrans" cxnId="{EFF9D38B-B480-49B4-BBBA-CE694F72EE69}">
      <dgm:prSet/>
      <dgm:spPr/>
      <dgm:t>
        <a:bodyPr/>
        <a:lstStyle/>
        <a:p>
          <a:pPr latinLnBrk="1"/>
          <a:endParaRPr lang="ko-KR" altLang="en-US"/>
        </a:p>
      </dgm:t>
    </dgm:pt>
    <dgm:pt modelId="{0A911441-0B39-4AB6-8E19-157E12F73E73}">
      <dgm:prSet/>
      <dgm:spPr/>
      <dgm:t>
        <a:bodyPr/>
        <a:lstStyle/>
        <a:p>
          <a:pPr latinLnBrk="1"/>
          <a:r>
            <a:rPr lang="ko-KR" altLang="en-US" dirty="0" smtClean="0"/>
            <a:t>위장 장애 때문에 배가 아프다</a:t>
          </a:r>
          <a:r>
            <a:rPr lang="en-US" altLang="ko-KR" dirty="0" smtClean="0"/>
            <a:t>.</a:t>
          </a:r>
          <a:endParaRPr lang="ko-KR" altLang="en-US" dirty="0"/>
        </a:p>
      </dgm:t>
    </dgm:pt>
    <dgm:pt modelId="{899D8661-16BA-450B-A33B-22303FDDA948}" type="parTrans" cxnId="{162B8B2E-7A0B-4CF3-BB37-899832E0F85F}">
      <dgm:prSet/>
      <dgm:spPr/>
      <dgm:t>
        <a:bodyPr/>
        <a:lstStyle/>
        <a:p>
          <a:pPr latinLnBrk="1"/>
          <a:endParaRPr lang="ko-KR" altLang="en-US"/>
        </a:p>
      </dgm:t>
    </dgm:pt>
    <dgm:pt modelId="{D27A146D-C527-4714-A8D6-9A864E13C5F3}" type="sibTrans" cxnId="{162B8B2E-7A0B-4CF3-BB37-899832E0F85F}">
      <dgm:prSet/>
      <dgm:spPr/>
      <dgm:t>
        <a:bodyPr/>
        <a:lstStyle/>
        <a:p>
          <a:pPr latinLnBrk="1"/>
          <a:endParaRPr lang="ko-KR" altLang="en-US"/>
        </a:p>
      </dgm:t>
    </dgm:pt>
    <dgm:pt modelId="{AADE1AE5-0652-4D1E-94E5-9DDDA73B4BD2}">
      <dgm:prSet/>
      <dgm:spPr>
        <a:solidFill>
          <a:srgbClr val="0070C0">
            <a:alpha val="25000"/>
          </a:srgbClr>
        </a:solidFill>
      </dgm:spPr>
      <dgm:t>
        <a:bodyPr/>
        <a:lstStyle/>
        <a:p>
          <a:pPr latinLnBrk="1"/>
          <a:r>
            <a:rPr lang="ko-KR" altLang="en-US" dirty="0" smtClean="0"/>
            <a:t>아름이는 학교에서 집단 따돌림을 당한다</a:t>
          </a:r>
          <a:r>
            <a:rPr lang="en-US" altLang="ko-KR" dirty="0" smtClean="0"/>
            <a:t>.</a:t>
          </a:r>
          <a:endParaRPr lang="ko-KR" altLang="en-US" dirty="0"/>
        </a:p>
      </dgm:t>
    </dgm:pt>
    <dgm:pt modelId="{64AAE207-120F-48EF-B785-D3190B468B79}" type="parTrans" cxnId="{8D556CA3-4ED1-4CBA-B59D-31FECAA2291C}">
      <dgm:prSet/>
      <dgm:spPr/>
      <dgm:t>
        <a:bodyPr/>
        <a:lstStyle/>
        <a:p>
          <a:pPr latinLnBrk="1"/>
          <a:endParaRPr lang="ko-KR" altLang="en-US"/>
        </a:p>
      </dgm:t>
    </dgm:pt>
    <dgm:pt modelId="{E3AC123B-2236-461B-A424-248307C9DDCC}" type="sibTrans" cxnId="{8D556CA3-4ED1-4CBA-B59D-31FECAA2291C}">
      <dgm:prSet/>
      <dgm:spPr/>
      <dgm:t>
        <a:bodyPr/>
        <a:lstStyle/>
        <a:p>
          <a:pPr latinLnBrk="1"/>
          <a:endParaRPr lang="ko-KR" altLang="en-US"/>
        </a:p>
      </dgm:t>
    </dgm:pt>
    <dgm:pt modelId="{DE134F65-5217-4EFA-9651-0E00F1810B3B}">
      <dgm:prSet custT="1"/>
      <dgm:spPr/>
      <dgm:t>
        <a:bodyPr/>
        <a:lstStyle/>
        <a:p>
          <a:pPr algn="ctr" rtl="0" latinLnBrk="1"/>
          <a:r>
            <a:rPr lang="en-US" altLang="ko-KR" sz="2800" dirty="0" smtClean="0"/>
            <a:t>Normal</a:t>
          </a:r>
          <a:endParaRPr lang="ko-KR" sz="2800" dirty="0"/>
        </a:p>
      </dgm:t>
    </dgm:pt>
    <dgm:pt modelId="{BB94D7D2-EAF1-470B-ACC2-125B57904B1D}" type="sibTrans" cxnId="{33833BDC-BBB9-4525-B9A9-79BCD2F5FC9E}">
      <dgm:prSet/>
      <dgm:spPr/>
      <dgm:t>
        <a:bodyPr/>
        <a:lstStyle/>
        <a:p>
          <a:pPr latinLnBrk="1"/>
          <a:endParaRPr lang="ko-KR" altLang="en-US"/>
        </a:p>
      </dgm:t>
    </dgm:pt>
    <dgm:pt modelId="{040DD289-8748-4D5B-91C7-B848EE5D3AA6}" type="parTrans" cxnId="{33833BDC-BBB9-4525-B9A9-79BCD2F5FC9E}">
      <dgm:prSet/>
      <dgm:spPr/>
      <dgm:t>
        <a:bodyPr/>
        <a:lstStyle/>
        <a:p>
          <a:pPr latinLnBrk="1"/>
          <a:endParaRPr lang="ko-KR" altLang="en-US"/>
        </a:p>
      </dgm:t>
    </dgm:pt>
    <dgm:pt modelId="{FC719FD6-9BAE-424A-83EF-329E23599634}">
      <dgm:prSet custT="1"/>
      <dgm:spPr/>
      <dgm:t>
        <a:bodyPr/>
        <a:lstStyle/>
        <a:p>
          <a:pPr algn="ctr" rtl="0" latinLnBrk="1"/>
          <a:r>
            <a:rPr lang="ko-KR" altLang="en-US" sz="2400" dirty="0" smtClean="0">
              <a:solidFill>
                <a:srgbClr val="FFFF00"/>
              </a:solidFill>
              <a:latin typeface="HY견고딕" pitchFamily="18" charset="-127"/>
              <a:ea typeface="HY견고딕" pitchFamily="18" charset="-127"/>
            </a:rPr>
            <a:t>문제정의</a:t>
          </a:r>
          <a:endParaRPr lang="ko-KR" altLang="en-US" sz="2400" dirty="0">
            <a:solidFill>
              <a:srgbClr val="FFFF00"/>
            </a:solidFill>
            <a:latin typeface="HY견고딕" pitchFamily="18" charset="-127"/>
            <a:ea typeface="HY견고딕" pitchFamily="18" charset="-127"/>
          </a:endParaRPr>
        </a:p>
      </dgm:t>
    </dgm:pt>
    <dgm:pt modelId="{80BB99A8-6100-4730-8A79-8E78ACA9B144}" type="parTrans" cxnId="{E81E4FCA-D4B7-4361-8530-DCE512B00ABE}">
      <dgm:prSet/>
      <dgm:spPr/>
    </dgm:pt>
    <dgm:pt modelId="{71E93620-5141-4C27-B9B7-197841A46CA6}" type="sibTrans" cxnId="{E81E4FCA-D4B7-4361-8530-DCE512B00ABE}">
      <dgm:prSet/>
      <dgm:spPr/>
    </dgm:pt>
    <dgm:pt modelId="{F26D0932-ABF7-448B-A414-0734DCCA9BDD}">
      <dgm:prSet/>
      <dgm:spPr/>
      <dgm:t>
        <a:bodyPr/>
        <a:lstStyle/>
        <a:p>
          <a:pPr latinLnBrk="1"/>
          <a:r>
            <a:rPr lang="ko-KR" altLang="en-US" b="1" dirty="0" smtClean="0"/>
            <a:t>병원에 가서 위장장애 치료를 받는다</a:t>
          </a:r>
          <a:r>
            <a:rPr lang="en-US" altLang="ko-KR" b="1" dirty="0" smtClean="0"/>
            <a:t>.</a:t>
          </a:r>
          <a:endParaRPr lang="ko-KR" altLang="en-US" b="1" dirty="0"/>
        </a:p>
      </dgm:t>
    </dgm:pt>
    <dgm:pt modelId="{D93CA0E4-B336-4304-8520-51F95CF61227}" type="parTrans" cxnId="{D37DB39D-1FED-4840-93B3-7B75F208514D}">
      <dgm:prSet/>
      <dgm:spPr/>
    </dgm:pt>
    <dgm:pt modelId="{5530DF61-EC4F-4178-98F4-00D2246F4860}" type="sibTrans" cxnId="{D37DB39D-1FED-4840-93B3-7B75F208514D}">
      <dgm:prSet/>
      <dgm:spPr/>
    </dgm:pt>
    <dgm:pt modelId="{71A9DA65-166F-46A3-AB2A-39C31BFDE5C8}">
      <dgm:prSet/>
      <dgm:spPr>
        <a:solidFill>
          <a:srgbClr val="0070C0">
            <a:alpha val="25000"/>
          </a:srgbClr>
        </a:solidFill>
      </dgm:spPr>
      <dgm:t>
        <a:bodyPr/>
        <a:lstStyle/>
        <a:p>
          <a:pPr latinLnBrk="1"/>
          <a:r>
            <a:rPr lang="ko-KR" altLang="en-US" b="1" dirty="0" smtClean="0"/>
            <a:t>학교에서의 집단 따돌림 문제를 해결한다</a:t>
          </a:r>
          <a:r>
            <a:rPr lang="en-US" altLang="ko-KR" dirty="0" smtClean="0"/>
            <a:t>.</a:t>
          </a:r>
          <a:endParaRPr lang="ko-KR" altLang="en-US" dirty="0"/>
        </a:p>
      </dgm:t>
    </dgm:pt>
    <dgm:pt modelId="{1B8371E1-BEA2-48FC-B458-CE5460035100}" type="parTrans" cxnId="{100AD1DE-7DC8-4CB5-9718-5296542A623B}">
      <dgm:prSet/>
      <dgm:spPr/>
    </dgm:pt>
    <dgm:pt modelId="{000227E1-59FD-4BD8-AEB5-9FB044ED2F58}" type="sibTrans" cxnId="{100AD1DE-7DC8-4CB5-9718-5296542A623B}">
      <dgm:prSet/>
      <dgm:spPr/>
    </dgm:pt>
    <dgm:pt modelId="{1C0F7656-FC59-4470-9515-BEED8F8ED457}" type="pres">
      <dgm:prSet presAssocID="{98C76E82-5242-4682-B303-F29ED91289A6}" presName="Name0" presStyleCnt="0">
        <dgm:presLayoutVars>
          <dgm:dir/>
          <dgm:animLvl val="lvl"/>
          <dgm:resizeHandles/>
        </dgm:presLayoutVars>
      </dgm:prSet>
      <dgm:spPr/>
      <dgm:t>
        <a:bodyPr/>
        <a:lstStyle/>
        <a:p>
          <a:pPr latinLnBrk="1"/>
          <a:endParaRPr lang="ko-KR" altLang="en-US"/>
        </a:p>
      </dgm:t>
    </dgm:pt>
    <dgm:pt modelId="{BEC95995-E7D3-42D5-9D81-62DA329D84AF}" type="pres">
      <dgm:prSet presAssocID="{FC719FD6-9BAE-424A-83EF-329E23599634}" presName="linNode" presStyleCnt="0"/>
      <dgm:spPr/>
    </dgm:pt>
    <dgm:pt modelId="{8FD09967-C159-4348-8DF1-C23434C77701}" type="pres">
      <dgm:prSet presAssocID="{FC719FD6-9BAE-424A-83EF-329E23599634}" presName="parentShp" presStyleLbl="node1" presStyleIdx="0" presStyleCnt="4" custScaleX="60377" custLinFactNeighborX="-13208" custLinFactNeighborY="-126">
        <dgm:presLayoutVars>
          <dgm:bulletEnabled val="1"/>
        </dgm:presLayoutVars>
      </dgm:prSet>
      <dgm:spPr/>
      <dgm:t>
        <a:bodyPr/>
        <a:lstStyle/>
        <a:p>
          <a:pPr latinLnBrk="1"/>
          <a:endParaRPr lang="ko-KR" altLang="en-US"/>
        </a:p>
      </dgm:t>
    </dgm:pt>
    <dgm:pt modelId="{40E0D819-DC0C-487D-9F18-57344ED20034}" type="pres">
      <dgm:prSet presAssocID="{FC719FD6-9BAE-424A-83EF-329E23599634}" presName="childShp" presStyleLbl="bgAccFollowNode1" presStyleIdx="0" presStyleCnt="4" custScaleX="115723">
        <dgm:presLayoutVars>
          <dgm:bulletEnabled val="1"/>
        </dgm:presLayoutVars>
      </dgm:prSet>
      <dgm:spPr>
        <a:noFill/>
        <a:ln>
          <a:noFill/>
        </a:ln>
      </dgm:spPr>
    </dgm:pt>
    <dgm:pt modelId="{12FAEF66-A90A-41B8-88F0-927B7BC8FF89}" type="pres">
      <dgm:prSet presAssocID="{71E93620-5141-4C27-B9B7-197841A46CA6}" presName="spacing" presStyleCnt="0"/>
      <dgm:spPr/>
    </dgm:pt>
    <dgm:pt modelId="{14D6DC73-03E7-4EEB-BFCC-F2483AAEE795}" type="pres">
      <dgm:prSet presAssocID="{DE134F65-5217-4EFA-9651-0E00F1810B3B}" presName="linNode" presStyleCnt="0"/>
      <dgm:spPr/>
    </dgm:pt>
    <dgm:pt modelId="{15D628D3-E8E7-44CF-8CF7-A4AB66E97D84}" type="pres">
      <dgm:prSet presAssocID="{DE134F65-5217-4EFA-9651-0E00F1810B3B}" presName="parentShp" presStyleLbl="node1" presStyleIdx="1" presStyleCnt="4" custScaleX="61834" custLinFactNeighborX="-11150">
        <dgm:presLayoutVars>
          <dgm:bulletEnabled val="1"/>
        </dgm:presLayoutVars>
      </dgm:prSet>
      <dgm:spPr/>
      <dgm:t>
        <a:bodyPr/>
        <a:lstStyle/>
        <a:p>
          <a:pPr latinLnBrk="1"/>
          <a:endParaRPr lang="ko-KR" altLang="en-US"/>
        </a:p>
      </dgm:t>
    </dgm:pt>
    <dgm:pt modelId="{289B5DF6-8A6C-41C4-8C07-C467AD6B8F07}" type="pres">
      <dgm:prSet presAssocID="{DE134F65-5217-4EFA-9651-0E00F1810B3B}" presName="childShp" presStyleLbl="bgAccFollowNode1" presStyleIdx="1" presStyleCnt="4" custScaleX="116694">
        <dgm:presLayoutVars>
          <dgm:bulletEnabled val="1"/>
        </dgm:presLayoutVars>
      </dgm:prSet>
      <dgm:spPr/>
      <dgm:t>
        <a:bodyPr/>
        <a:lstStyle/>
        <a:p>
          <a:pPr latinLnBrk="1"/>
          <a:endParaRPr lang="ko-KR" altLang="en-US"/>
        </a:p>
      </dgm:t>
    </dgm:pt>
    <dgm:pt modelId="{C7A094C4-F13A-4E8B-B98C-8F9C138B8113}" type="pres">
      <dgm:prSet presAssocID="{BB94D7D2-EAF1-470B-ACC2-125B57904B1D}" presName="spacing" presStyleCnt="0"/>
      <dgm:spPr/>
    </dgm:pt>
    <dgm:pt modelId="{7E86571E-89CE-49F1-92F8-1C2DC2631735}" type="pres">
      <dgm:prSet presAssocID="{75987188-2740-4361-974F-E2DADEA53146}" presName="linNode" presStyleCnt="0"/>
      <dgm:spPr/>
    </dgm:pt>
    <dgm:pt modelId="{05BC2002-6FE2-41EA-A6B0-8643581C13BE}" type="pres">
      <dgm:prSet presAssocID="{75987188-2740-4361-974F-E2DADEA53146}" presName="parentShp" presStyleLbl="node1" presStyleIdx="2" presStyleCnt="4" custScaleX="61834" custLinFactNeighborX="-11150">
        <dgm:presLayoutVars>
          <dgm:bulletEnabled val="1"/>
        </dgm:presLayoutVars>
      </dgm:prSet>
      <dgm:spPr/>
      <dgm:t>
        <a:bodyPr/>
        <a:lstStyle/>
        <a:p>
          <a:pPr latinLnBrk="1"/>
          <a:endParaRPr lang="ko-KR" altLang="en-US"/>
        </a:p>
      </dgm:t>
    </dgm:pt>
    <dgm:pt modelId="{2FE94FBC-B53B-42F6-B1E0-6DACBA895555}" type="pres">
      <dgm:prSet presAssocID="{75987188-2740-4361-974F-E2DADEA53146}" presName="childShp" presStyleLbl="bgAccFollowNode1" presStyleIdx="2" presStyleCnt="4" custScaleX="116694">
        <dgm:presLayoutVars>
          <dgm:bulletEnabled val="1"/>
        </dgm:presLayoutVars>
      </dgm:prSet>
      <dgm:spPr/>
      <dgm:t>
        <a:bodyPr/>
        <a:lstStyle/>
        <a:p>
          <a:pPr latinLnBrk="1"/>
          <a:endParaRPr lang="ko-KR" altLang="en-US"/>
        </a:p>
      </dgm:t>
    </dgm:pt>
    <dgm:pt modelId="{631FC098-84FE-4D40-AF59-60B2EA890662}" type="pres">
      <dgm:prSet presAssocID="{9F907A5C-BA08-4017-8797-24F64819E4A4}" presName="spacing" presStyleCnt="0"/>
      <dgm:spPr/>
    </dgm:pt>
    <dgm:pt modelId="{659F1218-EC22-4EED-9BC2-BE1CB2510B3E}" type="pres">
      <dgm:prSet presAssocID="{1258B73B-BACC-4642-825B-D1D5A2682791}" presName="linNode" presStyleCnt="0"/>
      <dgm:spPr/>
    </dgm:pt>
    <dgm:pt modelId="{0DAFDE2E-35AF-4FB6-8463-9218B0A7183A}" type="pres">
      <dgm:prSet presAssocID="{1258B73B-BACC-4642-825B-D1D5A2682791}" presName="parentShp" presStyleLbl="node1" presStyleIdx="3" presStyleCnt="4" custScaleX="61834" custLinFactNeighborX="-11150">
        <dgm:presLayoutVars>
          <dgm:bulletEnabled val="1"/>
        </dgm:presLayoutVars>
      </dgm:prSet>
      <dgm:spPr/>
      <dgm:t>
        <a:bodyPr/>
        <a:lstStyle/>
        <a:p>
          <a:pPr latinLnBrk="1"/>
          <a:endParaRPr lang="ko-KR" altLang="en-US"/>
        </a:p>
      </dgm:t>
    </dgm:pt>
    <dgm:pt modelId="{51E1D4A7-4EC7-4286-BE6D-51EF4F59163C}" type="pres">
      <dgm:prSet presAssocID="{1258B73B-BACC-4642-825B-D1D5A2682791}" presName="childShp" presStyleLbl="bgAccFollowNode1" presStyleIdx="3" presStyleCnt="4" custScaleX="116694">
        <dgm:presLayoutVars>
          <dgm:bulletEnabled val="1"/>
        </dgm:presLayoutVars>
      </dgm:prSet>
      <dgm:spPr/>
      <dgm:t>
        <a:bodyPr/>
        <a:lstStyle/>
        <a:p>
          <a:pPr latinLnBrk="1"/>
          <a:endParaRPr lang="ko-KR" altLang="en-US"/>
        </a:p>
      </dgm:t>
    </dgm:pt>
  </dgm:ptLst>
  <dgm:cxnLst>
    <dgm:cxn modelId="{100AD1DE-7DC8-4CB5-9718-5296542A623B}" srcId="{AADE1AE5-0652-4D1E-94E5-9DDDA73B4BD2}" destId="{71A9DA65-166F-46A3-AB2A-39C31BFDE5C8}" srcOrd="0" destOrd="0" parTransId="{1B8371E1-BEA2-48FC-B458-CE5460035100}" sibTransId="{000227E1-59FD-4BD8-AEB5-9FB044ED2F58}"/>
    <dgm:cxn modelId="{371558F1-7B2A-4ECF-AD0D-502D9EA2B36D}" type="presOf" srcId="{DE134F65-5217-4EFA-9651-0E00F1810B3B}" destId="{15D628D3-E8E7-44CF-8CF7-A4AB66E97D84}" srcOrd="0" destOrd="0" presId="urn:microsoft.com/office/officeart/2005/8/layout/vList6"/>
    <dgm:cxn modelId="{919479F7-40AC-4C69-8AF3-697325A9265F}" type="presOf" srcId="{F26D0932-ABF7-448B-A414-0734DCCA9BDD}" destId="{2FE94FBC-B53B-42F6-B1E0-6DACBA895555}" srcOrd="0" destOrd="1" presId="urn:microsoft.com/office/officeart/2005/8/layout/vList6"/>
    <dgm:cxn modelId="{19750454-FF0E-414C-8475-1977F71C332F}" type="presOf" srcId="{0A911441-0B39-4AB6-8E19-157E12F73E73}" destId="{2FE94FBC-B53B-42F6-B1E0-6DACBA895555}" srcOrd="0" destOrd="0" presId="urn:microsoft.com/office/officeart/2005/8/layout/vList6"/>
    <dgm:cxn modelId="{7C79BAD8-775A-44A8-9CFC-6EE420D5E9AF}" type="presOf" srcId="{AADE1AE5-0652-4D1E-94E5-9DDDA73B4BD2}" destId="{51E1D4A7-4EC7-4286-BE6D-51EF4F59163C}" srcOrd="0" destOrd="0" presId="urn:microsoft.com/office/officeart/2005/8/layout/vList6"/>
    <dgm:cxn modelId="{33833BDC-BBB9-4525-B9A9-79BCD2F5FC9E}" srcId="{98C76E82-5242-4682-B303-F29ED91289A6}" destId="{DE134F65-5217-4EFA-9651-0E00F1810B3B}" srcOrd="1" destOrd="0" parTransId="{040DD289-8748-4D5B-91C7-B848EE5D3AA6}" sibTransId="{BB94D7D2-EAF1-470B-ACC2-125B57904B1D}"/>
    <dgm:cxn modelId="{D1D95574-BE4E-4350-85DB-3AA4038D77FB}" type="presOf" srcId="{1258B73B-BACC-4642-825B-D1D5A2682791}" destId="{0DAFDE2E-35AF-4FB6-8463-9218B0A7183A}" srcOrd="0" destOrd="0" presId="urn:microsoft.com/office/officeart/2005/8/layout/vList6"/>
    <dgm:cxn modelId="{EFF9D38B-B480-49B4-BBBA-CE694F72EE69}" srcId="{DE134F65-5217-4EFA-9651-0E00F1810B3B}" destId="{DA177CDE-16AB-49D4-8CEB-AF922D075699}" srcOrd="0" destOrd="0" parTransId="{B6F0B794-226E-45BB-866C-115AEEA41F25}" sibTransId="{9D754F13-5ADA-440D-91F8-7B7ADAE839DB}"/>
    <dgm:cxn modelId="{162B8B2E-7A0B-4CF3-BB37-899832E0F85F}" srcId="{75987188-2740-4361-974F-E2DADEA53146}" destId="{0A911441-0B39-4AB6-8E19-157E12F73E73}" srcOrd="0" destOrd="0" parTransId="{899D8661-16BA-450B-A33B-22303FDDA948}" sibTransId="{D27A146D-C527-4714-A8D6-9A864E13C5F3}"/>
    <dgm:cxn modelId="{6BC821C8-E0E1-48AD-A36B-7163CE5582B2}" type="presOf" srcId="{75987188-2740-4361-974F-E2DADEA53146}" destId="{05BC2002-6FE2-41EA-A6B0-8643581C13BE}" srcOrd="0" destOrd="0" presId="urn:microsoft.com/office/officeart/2005/8/layout/vList6"/>
    <dgm:cxn modelId="{C31B086D-041C-4514-B2F3-05702C3B7812}" srcId="{98C76E82-5242-4682-B303-F29ED91289A6}" destId="{75987188-2740-4361-974F-E2DADEA53146}" srcOrd="2" destOrd="0" parTransId="{465A3BBF-DF1E-4FD4-97B3-F7209B248F5F}" sibTransId="{9F907A5C-BA08-4017-8797-24F64819E4A4}"/>
    <dgm:cxn modelId="{C516495D-FFD5-414B-8BBD-E129FD719C17}" type="presOf" srcId="{FC719FD6-9BAE-424A-83EF-329E23599634}" destId="{8FD09967-C159-4348-8DF1-C23434C77701}" srcOrd="0" destOrd="0" presId="urn:microsoft.com/office/officeart/2005/8/layout/vList6"/>
    <dgm:cxn modelId="{F1C29F19-899C-42A0-A1C2-AA5819133C84}" type="presOf" srcId="{DA177CDE-16AB-49D4-8CEB-AF922D075699}" destId="{289B5DF6-8A6C-41C4-8C07-C467AD6B8F07}" srcOrd="0" destOrd="0" presId="urn:microsoft.com/office/officeart/2005/8/layout/vList6"/>
    <dgm:cxn modelId="{71A73AFA-2D1E-42DE-BB6F-8FC624650211}" srcId="{98C76E82-5242-4682-B303-F29ED91289A6}" destId="{1258B73B-BACC-4642-825B-D1D5A2682791}" srcOrd="3" destOrd="0" parTransId="{F030C816-FBE9-4B72-809B-DB244AA59B3C}" sibTransId="{F1275821-9C61-46FD-A794-84C1BB01A795}"/>
    <dgm:cxn modelId="{8D556CA3-4ED1-4CBA-B59D-31FECAA2291C}" srcId="{1258B73B-BACC-4642-825B-D1D5A2682791}" destId="{AADE1AE5-0652-4D1E-94E5-9DDDA73B4BD2}" srcOrd="0" destOrd="0" parTransId="{64AAE207-120F-48EF-B785-D3190B468B79}" sibTransId="{E3AC123B-2236-461B-A424-248307C9DDCC}"/>
    <dgm:cxn modelId="{D37DB39D-1FED-4840-93B3-7B75F208514D}" srcId="{0A911441-0B39-4AB6-8E19-157E12F73E73}" destId="{F26D0932-ABF7-448B-A414-0734DCCA9BDD}" srcOrd="0" destOrd="0" parTransId="{D93CA0E4-B336-4304-8520-51F95CF61227}" sibTransId="{5530DF61-EC4F-4178-98F4-00D2246F4860}"/>
    <dgm:cxn modelId="{E0EE8895-C294-4CB0-A4CE-D7DACA662201}" type="presOf" srcId="{98C76E82-5242-4682-B303-F29ED91289A6}" destId="{1C0F7656-FC59-4470-9515-BEED8F8ED457}" srcOrd="0" destOrd="0" presId="urn:microsoft.com/office/officeart/2005/8/layout/vList6"/>
    <dgm:cxn modelId="{E81E4FCA-D4B7-4361-8530-DCE512B00ABE}" srcId="{98C76E82-5242-4682-B303-F29ED91289A6}" destId="{FC719FD6-9BAE-424A-83EF-329E23599634}" srcOrd="0" destOrd="0" parTransId="{80BB99A8-6100-4730-8A79-8E78ACA9B144}" sibTransId="{71E93620-5141-4C27-B9B7-197841A46CA6}"/>
    <dgm:cxn modelId="{D23CC3A7-75A0-4C82-A1E3-FC2AA5E12317}" type="presOf" srcId="{71A9DA65-166F-46A3-AB2A-39C31BFDE5C8}" destId="{51E1D4A7-4EC7-4286-BE6D-51EF4F59163C}" srcOrd="0" destOrd="1" presId="urn:microsoft.com/office/officeart/2005/8/layout/vList6"/>
    <dgm:cxn modelId="{DA46F4DF-B645-4A9F-BC36-0355F06097AC}" type="presParOf" srcId="{1C0F7656-FC59-4470-9515-BEED8F8ED457}" destId="{BEC95995-E7D3-42D5-9D81-62DA329D84AF}" srcOrd="0" destOrd="0" presId="urn:microsoft.com/office/officeart/2005/8/layout/vList6"/>
    <dgm:cxn modelId="{309CECAC-2002-48B5-8F7D-F26ED22C7EA1}" type="presParOf" srcId="{BEC95995-E7D3-42D5-9D81-62DA329D84AF}" destId="{8FD09967-C159-4348-8DF1-C23434C77701}" srcOrd="0" destOrd="0" presId="urn:microsoft.com/office/officeart/2005/8/layout/vList6"/>
    <dgm:cxn modelId="{261BF590-2156-4666-BC07-7743B3C36F4E}" type="presParOf" srcId="{BEC95995-E7D3-42D5-9D81-62DA329D84AF}" destId="{40E0D819-DC0C-487D-9F18-57344ED20034}" srcOrd="1" destOrd="0" presId="urn:microsoft.com/office/officeart/2005/8/layout/vList6"/>
    <dgm:cxn modelId="{1144FC84-F140-4498-B8F3-142920782674}" type="presParOf" srcId="{1C0F7656-FC59-4470-9515-BEED8F8ED457}" destId="{12FAEF66-A90A-41B8-88F0-927B7BC8FF89}" srcOrd="1" destOrd="0" presId="urn:microsoft.com/office/officeart/2005/8/layout/vList6"/>
    <dgm:cxn modelId="{B7A62D27-EA84-4043-9F4B-96DE5A0A17D0}" type="presParOf" srcId="{1C0F7656-FC59-4470-9515-BEED8F8ED457}" destId="{14D6DC73-03E7-4EEB-BFCC-F2483AAEE795}" srcOrd="2" destOrd="0" presId="urn:microsoft.com/office/officeart/2005/8/layout/vList6"/>
    <dgm:cxn modelId="{8448B01B-988A-40D5-8C75-3B10BAF57129}" type="presParOf" srcId="{14D6DC73-03E7-4EEB-BFCC-F2483AAEE795}" destId="{15D628D3-E8E7-44CF-8CF7-A4AB66E97D84}" srcOrd="0" destOrd="0" presId="urn:microsoft.com/office/officeart/2005/8/layout/vList6"/>
    <dgm:cxn modelId="{495327CE-22DF-4500-83D6-EC2A24E09417}" type="presParOf" srcId="{14D6DC73-03E7-4EEB-BFCC-F2483AAEE795}" destId="{289B5DF6-8A6C-41C4-8C07-C467AD6B8F07}" srcOrd="1" destOrd="0" presId="urn:microsoft.com/office/officeart/2005/8/layout/vList6"/>
    <dgm:cxn modelId="{83180D48-3924-4EA0-89B4-DC771D9903D8}" type="presParOf" srcId="{1C0F7656-FC59-4470-9515-BEED8F8ED457}" destId="{C7A094C4-F13A-4E8B-B98C-8F9C138B8113}" srcOrd="3" destOrd="0" presId="urn:microsoft.com/office/officeart/2005/8/layout/vList6"/>
    <dgm:cxn modelId="{92A7512D-EDDC-4634-B75E-4A25045A13AB}" type="presParOf" srcId="{1C0F7656-FC59-4470-9515-BEED8F8ED457}" destId="{7E86571E-89CE-49F1-92F8-1C2DC2631735}" srcOrd="4" destOrd="0" presId="urn:microsoft.com/office/officeart/2005/8/layout/vList6"/>
    <dgm:cxn modelId="{BCDC9D09-1839-402A-87A4-17FE18D25D0D}" type="presParOf" srcId="{7E86571E-89CE-49F1-92F8-1C2DC2631735}" destId="{05BC2002-6FE2-41EA-A6B0-8643581C13BE}" srcOrd="0" destOrd="0" presId="urn:microsoft.com/office/officeart/2005/8/layout/vList6"/>
    <dgm:cxn modelId="{E9607CBF-3122-4638-BB60-AC766E9B2DD9}" type="presParOf" srcId="{7E86571E-89CE-49F1-92F8-1C2DC2631735}" destId="{2FE94FBC-B53B-42F6-B1E0-6DACBA895555}" srcOrd="1" destOrd="0" presId="urn:microsoft.com/office/officeart/2005/8/layout/vList6"/>
    <dgm:cxn modelId="{430C38D6-437A-4A28-AEBC-00DD2556FCE4}" type="presParOf" srcId="{1C0F7656-FC59-4470-9515-BEED8F8ED457}" destId="{631FC098-84FE-4D40-AF59-60B2EA890662}" srcOrd="5" destOrd="0" presId="urn:microsoft.com/office/officeart/2005/8/layout/vList6"/>
    <dgm:cxn modelId="{1813CA25-98D4-4B1D-85C2-BACDFAAF0481}" type="presParOf" srcId="{1C0F7656-FC59-4470-9515-BEED8F8ED457}" destId="{659F1218-EC22-4EED-9BC2-BE1CB2510B3E}" srcOrd="6" destOrd="0" presId="urn:microsoft.com/office/officeart/2005/8/layout/vList6"/>
    <dgm:cxn modelId="{270D7271-A3BF-4CAC-9CB2-4BFCE7447B7C}" type="presParOf" srcId="{659F1218-EC22-4EED-9BC2-BE1CB2510B3E}" destId="{0DAFDE2E-35AF-4FB6-8463-9218B0A7183A}" srcOrd="0" destOrd="0" presId="urn:microsoft.com/office/officeart/2005/8/layout/vList6"/>
    <dgm:cxn modelId="{18EA4014-5B99-41AE-B509-581028501925}" type="presParOf" srcId="{659F1218-EC22-4EED-9BC2-BE1CB2510B3E}" destId="{51E1D4A7-4EC7-4286-BE6D-51EF4F59163C}" srcOrd="1" destOrd="0" presId="urn:microsoft.com/office/officeart/2005/8/layout/vList6"/>
  </dgm:cxnLst>
  <dgm:bg/>
  <dgm:whole/>
</dgm:dataModel>
</file>

<file path=ppt/diagrams/data3.xml><?xml version="1.0" encoding="utf-8"?>
<dgm:dataModel xmlns:dgm="http://schemas.openxmlformats.org/drawingml/2006/diagram" xmlns:a="http://schemas.openxmlformats.org/drawingml/2006/main">
  <dgm:ptLst>
    <dgm:pt modelId="{CF2886DD-3EE3-481C-A6D5-3333AB78BC7B}" type="doc">
      <dgm:prSet loTypeId="urn:microsoft.com/office/officeart/2005/8/layout/process4" loCatId="list" qsTypeId="urn:microsoft.com/office/officeart/2005/8/quickstyle/simple4" qsCatId="simple" csTypeId="urn:microsoft.com/office/officeart/2005/8/colors/accent1_2" csCatId="accent1" phldr="1"/>
      <dgm:spPr/>
      <dgm:t>
        <a:bodyPr/>
        <a:lstStyle/>
        <a:p>
          <a:pPr latinLnBrk="1"/>
          <a:endParaRPr lang="ko-KR" altLang="en-US"/>
        </a:p>
      </dgm:t>
    </dgm:pt>
    <dgm:pt modelId="{2A343D9B-A86E-4719-BC3B-72D1B64F6B2D}">
      <dgm:prSet/>
      <dgm:spPr/>
      <dgm:t>
        <a:bodyPr/>
        <a:lstStyle/>
        <a:p>
          <a:pPr rtl="0" latinLnBrk="1"/>
          <a:r>
            <a:rPr kumimoji="1" lang="ko-KR" b="1" dirty="0" smtClean="0">
              <a:effectLst>
                <a:outerShdw blurRad="38100" dist="38100" dir="2700000" algn="tl">
                  <a:srgbClr val="000000">
                    <a:alpha val="43137"/>
                  </a:srgbClr>
                </a:outerShdw>
              </a:effectLst>
              <a:latin typeface="HY목각파임B" pitchFamily="18" charset="-127"/>
              <a:ea typeface="HY목각파임B" pitchFamily="18" charset="-127"/>
            </a:rPr>
            <a:t>문제의 현재 상태 </a:t>
          </a:r>
          <a:r>
            <a:rPr kumimoji="1" lang="en-US" b="1" dirty="0" smtClean="0">
              <a:effectLst>
                <a:outerShdw blurRad="38100" dist="38100" dir="2700000" algn="tl">
                  <a:srgbClr val="000000">
                    <a:alpha val="43137"/>
                  </a:srgbClr>
                </a:outerShdw>
              </a:effectLst>
              <a:latin typeface="HY목각파임B" pitchFamily="18" charset="-127"/>
              <a:ea typeface="HY목각파임B" pitchFamily="18" charset="-127"/>
            </a:rPr>
            <a:t>A</a:t>
          </a:r>
          <a:r>
            <a:rPr kumimoji="1" lang="ko-KR" b="1" dirty="0" smtClean="0">
              <a:effectLst>
                <a:outerShdw blurRad="38100" dist="38100" dir="2700000" algn="tl">
                  <a:srgbClr val="000000">
                    <a:alpha val="43137"/>
                  </a:srgbClr>
                </a:outerShdw>
              </a:effectLst>
              <a:latin typeface="HY목각파임B" pitchFamily="18" charset="-127"/>
              <a:ea typeface="HY목각파임B" pitchFamily="18" charset="-127"/>
            </a:rPr>
            <a:t> 와</a:t>
          </a:r>
          <a:r>
            <a:rPr kumimoji="1" lang="ko-KR" altLang="en-US" b="1" dirty="0" smtClean="0">
              <a:effectLst>
                <a:outerShdw blurRad="38100" dist="38100" dir="2700000" algn="tl">
                  <a:srgbClr val="000000">
                    <a:alpha val="43137"/>
                  </a:srgbClr>
                </a:outerShdw>
              </a:effectLst>
              <a:latin typeface="HY목각파임B" pitchFamily="18" charset="-127"/>
              <a:ea typeface="HY목각파임B" pitchFamily="18" charset="-127"/>
            </a:rPr>
            <a:t> </a:t>
          </a:r>
          <a:r>
            <a:rPr kumimoji="1" lang="en-US" altLang="ko-KR" b="1" dirty="0" smtClean="0">
              <a:effectLst>
                <a:outerShdw blurRad="38100" dist="38100" dir="2700000" algn="tl">
                  <a:srgbClr val="000000">
                    <a:alpha val="43137"/>
                  </a:srgbClr>
                </a:outerShdw>
              </a:effectLst>
              <a:latin typeface="HY목각파임B" pitchFamily="18" charset="-127"/>
              <a:ea typeface="HY목각파임B" pitchFamily="18" charset="-127"/>
            </a:rPr>
            <a:t/>
          </a:r>
          <a:br>
            <a:rPr kumimoji="1" lang="en-US" altLang="ko-KR" b="1" dirty="0" smtClean="0">
              <a:effectLst>
                <a:outerShdw blurRad="38100" dist="38100" dir="2700000" algn="tl">
                  <a:srgbClr val="000000">
                    <a:alpha val="43137"/>
                  </a:srgbClr>
                </a:outerShdw>
              </a:effectLst>
              <a:latin typeface="HY목각파임B" pitchFamily="18" charset="-127"/>
              <a:ea typeface="HY목각파임B" pitchFamily="18" charset="-127"/>
            </a:rPr>
          </a:br>
          <a:r>
            <a:rPr kumimoji="1" lang="ko-KR" b="1" dirty="0" smtClean="0">
              <a:effectLst>
                <a:outerShdw blurRad="38100" dist="38100" dir="2700000" algn="tl">
                  <a:srgbClr val="000000">
                    <a:alpha val="43137"/>
                  </a:srgbClr>
                </a:outerShdw>
              </a:effectLst>
              <a:latin typeface="HY목각파임B" pitchFamily="18" charset="-127"/>
              <a:ea typeface="HY목각파임B" pitchFamily="18" charset="-127"/>
            </a:rPr>
            <a:t>개선된 상태 </a:t>
          </a:r>
          <a:r>
            <a:rPr kumimoji="1" lang="en-US" b="1" dirty="0" smtClean="0">
              <a:effectLst>
                <a:outerShdw blurRad="38100" dist="38100" dir="2700000" algn="tl">
                  <a:srgbClr val="000000">
                    <a:alpha val="43137"/>
                  </a:srgbClr>
                </a:outerShdw>
              </a:effectLst>
              <a:latin typeface="HY목각파임B" pitchFamily="18" charset="-127"/>
              <a:ea typeface="HY목각파임B" pitchFamily="18" charset="-127"/>
            </a:rPr>
            <a:t>B</a:t>
          </a:r>
          <a:r>
            <a:rPr kumimoji="1" lang="ko-KR" b="1" dirty="0" smtClean="0">
              <a:effectLst>
                <a:outerShdw blurRad="38100" dist="38100" dir="2700000" algn="tl">
                  <a:srgbClr val="000000">
                    <a:alpha val="43137"/>
                  </a:srgbClr>
                </a:outerShdw>
              </a:effectLst>
              <a:latin typeface="HY목각파임B" pitchFamily="18" charset="-127"/>
              <a:ea typeface="HY목각파임B" pitchFamily="18" charset="-127"/>
            </a:rPr>
            <a:t> </a:t>
          </a:r>
          <a:r>
            <a:rPr kumimoji="1" lang="ko-KR" b="1" dirty="0" err="1" smtClean="0">
              <a:effectLst>
                <a:outerShdw blurRad="38100" dist="38100" dir="2700000" algn="tl">
                  <a:srgbClr val="000000">
                    <a:alpha val="43137"/>
                  </a:srgbClr>
                </a:outerShdw>
              </a:effectLst>
              <a:latin typeface="HY목각파임B" pitchFamily="18" charset="-127"/>
              <a:ea typeface="HY목각파임B" pitchFamily="18" charset="-127"/>
            </a:rPr>
            <a:t>를</a:t>
          </a:r>
          <a:r>
            <a:rPr kumimoji="1" lang="ko-KR" b="1" dirty="0" smtClean="0">
              <a:effectLst>
                <a:outerShdw blurRad="38100" dist="38100" dir="2700000" algn="tl">
                  <a:srgbClr val="000000">
                    <a:alpha val="43137"/>
                  </a:srgbClr>
                </a:outerShdw>
              </a:effectLst>
              <a:latin typeface="HY목각파임B" pitchFamily="18" charset="-127"/>
              <a:ea typeface="HY목각파임B" pitchFamily="18" charset="-127"/>
            </a:rPr>
            <a:t> 정의한다</a:t>
          </a:r>
          <a:r>
            <a:rPr kumimoji="1" lang="en-US" dirty="0" smtClean="0">
              <a:latin typeface="HY목각파임B" pitchFamily="18" charset="-127"/>
              <a:ea typeface="HY목각파임B" pitchFamily="18" charset="-127"/>
            </a:rPr>
            <a:t>.</a:t>
          </a:r>
          <a:endParaRPr lang="ko-KR" dirty="0">
            <a:latin typeface="HY목각파임B" pitchFamily="18" charset="-127"/>
            <a:ea typeface="HY목각파임B" pitchFamily="18" charset="-127"/>
          </a:endParaRPr>
        </a:p>
      </dgm:t>
    </dgm:pt>
    <dgm:pt modelId="{5C464F7C-C844-42AE-BABB-2F23D84E0DAD}" type="parTrans" cxnId="{3FDDDE19-9498-40F7-A8B9-743CE7E6EA6B}">
      <dgm:prSet/>
      <dgm:spPr/>
      <dgm:t>
        <a:bodyPr/>
        <a:lstStyle/>
        <a:p>
          <a:pPr latinLnBrk="1"/>
          <a:endParaRPr lang="ko-KR" altLang="en-US"/>
        </a:p>
      </dgm:t>
    </dgm:pt>
    <dgm:pt modelId="{62C0565B-8B54-46DB-B98F-E73E78029A0F}" type="sibTrans" cxnId="{3FDDDE19-9498-40F7-A8B9-743CE7E6EA6B}">
      <dgm:prSet/>
      <dgm:spPr/>
      <dgm:t>
        <a:bodyPr/>
        <a:lstStyle/>
        <a:p>
          <a:pPr latinLnBrk="1"/>
          <a:endParaRPr lang="ko-KR" altLang="en-US"/>
        </a:p>
      </dgm:t>
    </dgm:pt>
    <dgm:pt modelId="{E57E76F9-D6EB-49EB-A0AE-62C3B6D597BB}">
      <dgm:prSet custT="1"/>
      <dgm:spPr/>
      <dgm:t>
        <a:bodyPr/>
        <a:lstStyle/>
        <a:p>
          <a:pPr algn="ctr" rtl="0" latinLnBrk="1"/>
          <a:r>
            <a:rPr kumimoji="1" lang="ko-KR" sz="1900" b="1" dirty="0" smtClean="0">
              <a:effectLst>
                <a:outerShdw blurRad="38100" dist="38100" dir="2700000" algn="tl">
                  <a:srgbClr val="000000">
                    <a:alpha val="43137"/>
                  </a:srgbClr>
                </a:outerShdw>
              </a:effectLst>
              <a:latin typeface="HY목각파임B" pitchFamily="18" charset="-127"/>
              <a:ea typeface="HY목각파임B" pitchFamily="18" charset="-127"/>
            </a:rPr>
            <a:t>최초의 </a:t>
          </a:r>
          <a:r>
            <a:rPr kumimoji="1" lang="ko-KR" sz="1900" b="1" dirty="0" err="1" smtClean="0">
              <a:effectLst>
                <a:outerShdw blurRad="38100" dist="38100" dir="2700000" algn="tl">
                  <a:srgbClr val="000000">
                    <a:alpha val="43137"/>
                  </a:srgbClr>
                </a:outerShdw>
              </a:effectLst>
              <a:latin typeface="HY목각파임B" pitchFamily="18" charset="-127"/>
              <a:ea typeface="HY목각파임B" pitchFamily="18" charset="-127"/>
            </a:rPr>
            <a:t>문제정의문을</a:t>
          </a:r>
          <a:r>
            <a:rPr kumimoji="1" lang="ko-KR" sz="1900" b="1" dirty="0" smtClean="0">
              <a:effectLst>
                <a:outerShdw blurRad="38100" dist="38100" dir="2700000" algn="tl">
                  <a:srgbClr val="000000">
                    <a:alpha val="43137"/>
                  </a:srgbClr>
                </a:outerShdw>
              </a:effectLst>
              <a:latin typeface="HY목각파임B" pitchFamily="18" charset="-127"/>
              <a:ea typeface="HY목각파임B" pitchFamily="18" charset="-127"/>
            </a:rPr>
            <a:t> </a:t>
          </a:r>
          <a:r>
            <a:rPr kumimoji="1" lang="en-US" altLang="ko-KR" sz="1900" b="1" dirty="0" smtClean="0">
              <a:effectLst>
                <a:outerShdw blurRad="38100" dist="38100" dir="2700000" algn="tl">
                  <a:srgbClr val="000000">
                    <a:alpha val="43137"/>
                  </a:srgbClr>
                </a:outerShdw>
              </a:effectLst>
              <a:latin typeface="HY목각파임B" pitchFamily="18" charset="-127"/>
              <a:ea typeface="HY목각파임B" pitchFamily="18" charset="-127"/>
            </a:rPr>
            <a:t/>
          </a:r>
          <a:br>
            <a:rPr kumimoji="1" lang="en-US" altLang="ko-KR" sz="1900" b="1" dirty="0" smtClean="0">
              <a:effectLst>
                <a:outerShdw blurRad="38100" dist="38100" dir="2700000" algn="tl">
                  <a:srgbClr val="000000">
                    <a:alpha val="43137"/>
                  </a:srgbClr>
                </a:outerShdw>
              </a:effectLst>
              <a:latin typeface="HY목각파임B" pitchFamily="18" charset="-127"/>
              <a:ea typeface="HY목각파임B" pitchFamily="18" charset="-127"/>
            </a:rPr>
          </a:br>
          <a:r>
            <a:rPr kumimoji="1" lang="en-US" sz="2000" b="1" dirty="0" smtClean="0">
              <a:solidFill>
                <a:srgbClr val="FFFF00"/>
              </a:solidFill>
              <a:effectLst>
                <a:outerShdw blurRad="38100" dist="38100" dir="2700000" algn="tl">
                  <a:srgbClr val="000000">
                    <a:alpha val="43137"/>
                  </a:srgbClr>
                </a:outerShdw>
              </a:effectLst>
              <a:latin typeface="HY목각파임B" pitchFamily="18" charset="-127"/>
              <a:ea typeface="HY목각파임B" pitchFamily="18" charset="-127"/>
            </a:rPr>
            <a:t>"</a:t>
          </a:r>
          <a:r>
            <a:rPr kumimoji="1" lang="ko-KR" sz="2000" b="1" dirty="0" smtClean="0">
              <a:solidFill>
                <a:srgbClr val="FFFF00"/>
              </a:solidFill>
              <a:effectLst>
                <a:outerShdw blurRad="38100" dist="38100" dir="2700000" algn="tl">
                  <a:srgbClr val="000000">
                    <a:alpha val="43137"/>
                  </a:srgbClr>
                </a:outerShdw>
              </a:effectLst>
              <a:latin typeface="HY목각파임B" pitchFamily="18" charset="-127"/>
              <a:ea typeface="HY목각파임B" pitchFamily="18" charset="-127"/>
            </a:rPr>
            <a:t>문제 </a:t>
          </a:r>
          <a:r>
            <a:rPr kumimoji="1" lang="ko-KR" sz="2000" b="1" dirty="0" err="1" smtClean="0">
              <a:solidFill>
                <a:srgbClr val="FFFF00"/>
              </a:solidFill>
              <a:effectLst>
                <a:outerShdw blurRad="38100" dist="38100" dir="2700000" algn="tl">
                  <a:srgbClr val="000000">
                    <a:alpha val="43137"/>
                  </a:srgbClr>
                </a:outerShdw>
              </a:effectLst>
              <a:latin typeface="HY목각파임B" pitchFamily="18" charset="-127"/>
              <a:ea typeface="HY목각파임B" pitchFamily="18" charset="-127"/>
            </a:rPr>
            <a:t>정의문</a:t>
          </a:r>
          <a:r>
            <a:rPr kumimoji="1" lang="ko-KR" sz="2000" b="1" dirty="0" smtClean="0">
              <a:solidFill>
                <a:srgbClr val="FFFF00"/>
              </a:solidFill>
              <a:effectLst>
                <a:outerShdw blurRad="38100" dist="38100" dir="2700000" algn="tl">
                  <a:srgbClr val="000000">
                    <a:alpha val="43137"/>
                  </a:srgbClr>
                </a:outerShdw>
              </a:effectLst>
              <a:latin typeface="HY목각파임B" pitchFamily="18" charset="-127"/>
              <a:ea typeface="HY목각파임B" pitchFamily="18" charset="-127"/>
            </a:rPr>
            <a:t> 작성요령</a:t>
          </a:r>
          <a:r>
            <a:rPr kumimoji="1" lang="en-US" sz="2000" b="1" dirty="0" smtClean="0">
              <a:solidFill>
                <a:srgbClr val="FFFF00"/>
              </a:solidFill>
              <a:effectLst>
                <a:outerShdw blurRad="38100" dist="38100" dir="2700000" algn="tl">
                  <a:srgbClr val="000000">
                    <a:alpha val="43137"/>
                  </a:srgbClr>
                </a:outerShdw>
              </a:effectLst>
              <a:latin typeface="HY목각파임B" pitchFamily="18" charset="-127"/>
              <a:ea typeface="HY목각파임B" pitchFamily="18" charset="-127"/>
            </a:rPr>
            <a:t>“</a:t>
          </a:r>
          <a:r>
            <a:rPr kumimoji="1" lang="en-US" sz="1900" b="1" dirty="0" smtClean="0">
              <a:effectLst>
                <a:outerShdw blurRad="38100" dist="38100" dir="2700000" algn="tl">
                  <a:srgbClr val="000000">
                    <a:alpha val="43137"/>
                  </a:srgbClr>
                </a:outerShdw>
              </a:effectLst>
              <a:latin typeface="HY목각파임B" pitchFamily="18" charset="-127"/>
              <a:ea typeface="HY목각파임B" pitchFamily="18" charset="-127"/>
            </a:rPr>
            <a:t/>
          </a:r>
          <a:br>
            <a:rPr kumimoji="1" lang="en-US" sz="1900" b="1" dirty="0" smtClean="0">
              <a:effectLst>
                <a:outerShdw blurRad="38100" dist="38100" dir="2700000" algn="tl">
                  <a:srgbClr val="000000">
                    <a:alpha val="43137"/>
                  </a:srgbClr>
                </a:outerShdw>
              </a:effectLst>
              <a:latin typeface="HY목각파임B" pitchFamily="18" charset="-127"/>
              <a:ea typeface="HY목각파임B" pitchFamily="18" charset="-127"/>
            </a:rPr>
          </a:br>
          <a:r>
            <a:rPr kumimoji="1" lang="ko-KR" sz="1900" b="1" dirty="0" smtClean="0">
              <a:effectLst>
                <a:outerShdw blurRad="38100" dist="38100" dir="2700000" algn="tl">
                  <a:srgbClr val="000000">
                    <a:alpha val="43137"/>
                  </a:srgbClr>
                </a:outerShdw>
              </a:effectLst>
              <a:latin typeface="HY목각파임B" pitchFamily="18" charset="-127"/>
              <a:ea typeface="HY목각파임B" pitchFamily="18" charset="-127"/>
            </a:rPr>
            <a:t>에 맞게 작성한다</a:t>
          </a:r>
          <a:r>
            <a:rPr kumimoji="1" lang="en-US" sz="1900" b="1" dirty="0" smtClean="0">
              <a:effectLst>
                <a:outerShdw blurRad="38100" dist="38100" dir="2700000" algn="tl">
                  <a:srgbClr val="000000">
                    <a:alpha val="43137"/>
                  </a:srgbClr>
                </a:outerShdw>
              </a:effectLst>
              <a:latin typeface="HY목각파임B" pitchFamily="18" charset="-127"/>
              <a:ea typeface="HY목각파임B" pitchFamily="18" charset="-127"/>
            </a:rPr>
            <a:t>.</a:t>
          </a:r>
          <a:endParaRPr lang="ko-KR" sz="1900" b="1" dirty="0">
            <a:effectLst>
              <a:outerShdw blurRad="38100" dist="38100" dir="2700000" algn="tl">
                <a:srgbClr val="000000">
                  <a:alpha val="43137"/>
                </a:srgbClr>
              </a:outerShdw>
            </a:effectLst>
            <a:latin typeface="HY목각파임B" pitchFamily="18" charset="-127"/>
            <a:ea typeface="HY목각파임B" pitchFamily="18" charset="-127"/>
          </a:endParaRPr>
        </a:p>
      </dgm:t>
    </dgm:pt>
    <dgm:pt modelId="{BFE4CBB4-ABBA-4486-B473-05E0D2392A16}" type="parTrans" cxnId="{4B2BE9A9-0B33-49BD-BC93-6CD9602A8C1D}">
      <dgm:prSet/>
      <dgm:spPr/>
      <dgm:t>
        <a:bodyPr/>
        <a:lstStyle/>
        <a:p>
          <a:pPr latinLnBrk="1"/>
          <a:endParaRPr lang="ko-KR" altLang="en-US"/>
        </a:p>
      </dgm:t>
    </dgm:pt>
    <dgm:pt modelId="{8021A877-5ACF-4419-BFB3-2B7220252930}" type="sibTrans" cxnId="{4B2BE9A9-0B33-49BD-BC93-6CD9602A8C1D}">
      <dgm:prSet/>
      <dgm:spPr/>
      <dgm:t>
        <a:bodyPr/>
        <a:lstStyle/>
        <a:p>
          <a:pPr latinLnBrk="1"/>
          <a:endParaRPr lang="ko-KR" altLang="en-US"/>
        </a:p>
      </dgm:t>
    </dgm:pt>
    <dgm:pt modelId="{F0A67D4A-2F70-4056-AF96-BDD59D052851}">
      <dgm:prSet/>
      <dgm:spPr>
        <a:scene3d>
          <a:camera prst="orthographicFront">
            <a:rot lat="0" lon="0" rev="21299999"/>
          </a:camera>
          <a:lightRig rig="threePt" dir="t"/>
        </a:scene3d>
      </dgm:spPr>
      <dgm:t>
        <a:bodyPr/>
        <a:lstStyle/>
        <a:p>
          <a:pPr rtl="0" latinLnBrk="1"/>
          <a:r>
            <a:rPr kumimoji="1" lang="ko-KR" b="1" dirty="0" smtClean="0">
              <a:effectLst>
                <a:outerShdw blurRad="38100" dist="38100" dir="2700000" algn="tl">
                  <a:srgbClr val="000000">
                    <a:alpha val="43137"/>
                  </a:srgbClr>
                </a:outerShdw>
              </a:effectLst>
              <a:latin typeface="HY목각파임B" pitchFamily="18" charset="-127"/>
              <a:ea typeface="HY목각파임B" pitchFamily="18" charset="-127"/>
            </a:rPr>
            <a:t>최초 작성된 </a:t>
          </a:r>
          <a:r>
            <a:rPr kumimoji="1" lang="ko-KR" b="1" dirty="0" err="1" smtClean="0">
              <a:effectLst>
                <a:outerShdw blurRad="38100" dist="38100" dir="2700000" algn="tl">
                  <a:srgbClr val="000000">
                    <a:alpha val="43137"/>
                  </a:srgbClr>
                </a:outerShdw>
              </a:effectLst>
              <a:latin typeface="HY목각파임B" pitchFamily="18" charset="-127"/>
              <a:ea typeface="HY목각파임B" pitchFamily="18" charset="-127"/>
            </a:rPr>
            <a:t>문제정의문을</a:t>
          </a:r>
          <a:r>
            <a:rPr kumimoji="1" lang="ko-KR" b="1" dirty="0" smtClean="0">
              <a:effectLst>
                <a:outerShdw blurRad="38100" dist="38100" dir="2700000" algn="tl">
                  <a:srgbClr val="000000">
                    <a:alpha val="43137"/>
                  </a:srgbClr>
                </a:outerShdw>
              </a:effectLst>
              <a:latin typeface="HY목각파임B" pitchFamily="18" charset="-127"/>
              <a:ea typeface="HY목각파임B" pitchFamily="18" charset="-127"/>
            </a:rPr>
            <a:t> </a:t>
          </a:r>
          <a:r>
            <a:rPr kumimoji="1" lang="en-US" altLang="ko-KR" b="1" dirty="0" smtClean="0">
              <a:effectLst>
                <a:outerShdw blurRad="38100" dist="38100" dir="2700000" algn="tl">
                  <a:srgbClr val="000000">
                    <a:alpha val="43137"/>
                  </a:srgbClr>
                </a:outerShdw>
              </a:effectLst>
              <a:latin typeface="HY목각파임B" pitchFamily="18" charset="-127"/>
              <a:ea typeface="HY목각파임B" pitchFamily="18" charset="-127"/>
            </a:rPr>
            <a:t/>
          </a:r>
          <a:br>
            <a:rPr kumimoji="1" lang="en-US" altLang="ko-KR" b="1" dirty="0" smtClean="0">
              <a:effectLst>
                <a:outerShdw blurRad="38100" dist="38100" dir="2700000" algn="tl">
                  <a:srgbClr val="000000">
                    <a:alpha val="43137"/>
                  </a:srgbClr>
                </a:outerShdw>
              </a:effectLst>
              <a:latin typeface="HY목각파임B" pitchFamily="18" charset="-127"/>
              <a:ea typeface="HY목각파임B" pitchFamily="18" charset="-127"/>
            </a:rPr>
          </a:br>
          <a:r>
            <a:rPr kumimoji="1" lang="ko-KR" b="1" dirty="0" smtClean="0">
              <a:effectLst>
                <a:outerShdw blurRad="38100" dist="38100" dir="2700000" algn="tl">
                  <a:srgbClr val="000000">
                    <a:alpha val="43137"/>
                  </a:srgbClr>
                </a:outerShdw>
              </a:effectLst>
              <a:latin typeface="HY목각파임B" pitchFamily="18" charset="-127"/>
              <a:ea typeface="HY목각파임B" pitchFamily="18" charset="-127"/>
            </a:rPr>
            <a:t>다시 작성해본다</a:t>
          </a:r>
          <a:r>
            <a:rPr kumimoji="1" lang="en-US" b="1" dirty="0" smtClean="0">
              <a:effectLst>
                <a:outerShdw blurRad="38100" dist="38100" dir="2700000" algn="tl">
                  <a:srgbClr val="000000">
                    <a:alpha val="43137"/>
                  </a:srgbClr>
                </a:outerShdw>
              </a:effectLst>
              <a:latin typeface="HY목각파임B" pitchFamily="18" charset="-127"/>
              <a:ea typeface="HY목각파임B" pitchFamily="18" charset="-127"/>
            </a:rPr>
            <a:t>.</a:t>
          </a:r>
          <a:endParaRPr kumimoji="1" lang="en-US" b="1" dirty="0">
            <a:effectLst>
              <a:outerShdw blurRad="38100" dist="38100" dir="2700000" algn="tl">
                <a:srgbClr val="000000">
                  <a:alpha val="43137"/>
                </a:srgbClr>
              </a:outerShdw>
            </a:effectLst>
            <a:latin typeface="HY목각파임B" pitchFamily="18" charset="-127"/>
            <a:ea typeface="HY목각파임B" pitchFamily="18" charset="-127"/>
          </a:endParaRPr>
        </a:p>
      </dgm:t>
    </dgm:pt>
    <dgm:pt modelId="{ECCE9D7C-46BF-4352-A5B3-6A1067899875}" type="parTrans" cxnId="{E3F5979E-0392-4024-BED1-635E635F8E96}">
      <dgm:prSet/>
      <dgm:spPr/>
      <dgm:t>
        <a:bodyPr/>
        <a:lstStyle/>
        <a:p>
          <a:pPr latinLnBrk="1"/>
          <a:endParaRPr lang="ko-KR" altLang="en-US"/>
        </a:p>
      </dgm:t>
    </dgm:pt>
    <dgm:pt modelId="{E3882D2B-9BB5-4A1E-9E31-AF671CFCA226}" type="sibTrans" cxnId="{E3F5979E-0392-4024-BED1-635E635F8E96}">
      <dgm:prSet/>
      <dgm:spPr/>
      <dgm:t>
        <a:bodyPr/>
        <a:lstStyle/>
        <a:p>
          <a:pPr latinLnBrk="1"/>
          <a:endParaRPr lang="ko-KR" altLang="en-US"/>
        </a:p>
      </dgm:t>
    </dgm:pt>
    <dgm:pt modelId="{DD02B7DC-3F7D-4887-A457-9F26451922F4}" type="pres">
      <dgm:prSet presAssocID="{CF2886DD-3EE3-481C-A6D5-3333AB78BC7B}" presName="Name0" presStyleCnt="0">
        <dgm:presLayoutVars>
          <dgm:dir/>
          <dgm:animLvl val="lvl"/>
          <dgm:resizeHandles val="exact"/>
        </dgm:presLayoutVars>
      </dgm:prSet>
      <dgm:spPr/>
      <dgm:t>
        <a:bodyPr/>
        <a:lstStyle/>
        <a:p>
          <a:pPr latinLnBrk="1"/>
          <a:endParaRPr lang="ko-KR" altLang="en-US"/>
        </a:p>
      </dgm:t>
    </dgm:pt>
    <dgm:pt modelId="{F694C743-C605-4BE5-A0F4-CD4D9F33428F}" type="pres">
      <dgm:prSet presAssocID="{F0A67D4A-2F70-4056-AF96-BDD59D052851}" presName="boxAndChildren" presStyleCnt="0"/>
      <dgm:spPr/>
    </dgm:pt>
    <dgm:pt modelId="{9D9BA1EB-1591-45DA-8D3F-E0319131A482}" type="pres">
      <dgm:prSet presAssocID="{F0A67D4A-2F70-4056-AF96-BDD59D052851}" presName="parentTextBox" presStyleLbl="node1" presStyleIdx="0" presStyleCnt="3"/>
      <dgm:spPr/>
      <dgm:t>
        <a:bodyPr/>
        <a:lstStyle/>
        <a:p>
          <a:pPr latinLnBrk="1"/>
          <a:endParaRPr lang="ko-KR" altLang="en-US"/>
        </a:p>
      </dgm:t>
    </dgm:pt>
    <dgm:pt modelId="{F3252D3D-D215-41BC-BF31-4E7714021B88}" type="pres">
      <dgm:prSet presAssocID="{8021A877-5ACF-4419-BFB3-2B7220252930}" presName="sp" presStyleCnt="0"/>
      <dgm:spPr/>
    </dgm:pt>
    <dgm:pt modelId="{D7A2E74B-F3DC-40A4-8F8E-84A8C102BBCF}" type="pres">
      <dgm:prSet presAssocID="{E57E76F9-D6EB-49EB-A0AE-62C3B6D597BB}" presName="arrowAndChildren" presStyleCnt="0"/>
      <dgm:spPr/>
    </dgm:pt>
    <dgm:pt modelId="{D35057E0-BDA1-4186-BED1-94BE545D7FF6}" type="pres">
      <dgm:prSet presAssocID="{E57E76F9-D6EB-49EB-A0AE-62C3B6D597BB}" presName="parentTextArrow" presStyleLbl="node1" presStyleIdx="1" presStyleCnt="3"/>
      <dgm:spPr/>
      <dgm:t>
        <a:bodyPr/>
        <a:lstStyle/>
        <a:p>
          <a:pPr latinLnBrk="1"/>
          <a:endParaRPr lang="ko-KR" altLang="en-US"/>
        </a:p>
      </dgm:t>
    </dgm:pt>
    <dgm:pt modelId="{2C59BB0B-425D-4C86-A24F-685D7AB28DDC}" type="pres">
      <dgm:prSet presAssocID="{62C0565B-8B54-46DB-B98F-E73E78029A0F}" presName="sp" presStyleCnt="0"/>
      <dgm:spPr/>
    </dgm:pt>
    <dgm:pt modelId="{683600D5-071D-485B-8167-3E49079DC7B1}" type="pres">
      <dgm:prSet presAssocID="{2A343D9B-A86E-4719-BC3B-72D1B64F6B2D}" presName="arrowAndChildren" presStyleCnt="0"/>
      <dgm:spPr/>
    </dgm:pt>
    <dgm:pt modelId="{1592300D-5751-4849-9E0A-12FE6E5F13FA}" type="pres">
      <dgm:prSet presAssocID="{2A343D9B-A86E-4719-BC3B-72D1B64F6B2D}" presName="parentTextArrow" presStyleLbl="node1" presStyleIdx="2" presStyleCnt="3"/>
      <dgm:spPr/>
      <dgm:t>
        <a:bodyPr/>
        <a:lstStyle/>
        <a:p>
          <a:pPr latinLnBrk="1"/>
          <a:endParaRPr lang="ko-KR" altLang="en-US"/>
        </a:p>
      </dgm:t>
    </dgm:pt>
  </dgm:ptLst>
  <dgm:cxnLst>
    <dgm:cxn modelId="{68240F2B-B057-4CB2-81D7-9C61A2680C7A}" type="presOf" srcId="{F0A67D4A-2F70-4056-AF96-BDD59D052851}" destId="{9D9BA1EB-1591-45DA-8D3F-E0319131A482}" srcOrd="0" destOrd="0" presId="urn:microsoft.com/office/officeart/2005/8/layout/process4"/>
    <dgm:cxn modelId="{DCDFB264-DCEA-4314-A81E-4B029B912079}" type="presOf" srcId="{E57E76F9-D6EB-49EB-A0AE-62C3B6D597BB}" destId="{D35057E0-BDA1-4186-BED1-94BE545D7FF6}" srcOrd="0" destOrd="0" presId="urn:microsoft.com/office/officeart/2005/8/layout/process4"/>
    <dgm:cxn modelId="{31D97E4B-0448-4F76-AAD6-0D346AE6811C}" type="presOf" srcId="{2A343D9B-A86E-4719-BC3B-72D1B64F6B2D}" destId="{1592300D-5751-4849-9E0A-12FE6E5F13FA}" srcOrd="0" destOrd="0" presId="urn:microsoft.com/office/officeart/2005/8/layout/process4"/>
    <dgm:cxn modelId="{3E099D4F-DAFF-4E87-8AEB-B5038B9F77E3}" type="presOf" srcId="{CF2886DD-3EE3-481C-A6D5-3333AB78BC7B}" destId="{DD02B7DC-3F7D-4887-A457-9F26451922F4}" srcOrd="0" destOrd="0" presId="urn:microsoft.com/office/officeart/2005/8/layout/process4"/>
    <dgm:cxn modelId="{3FDDDE19-9498-40F7-A8B9-743CE7E6EA6B}" srcId="{CF2886DD-3EE3-481C-A6D5-3333AB78BC7B}" destId="{2A343D9B-A86E-4719-BC3B-72D1B64F6B2D}" srcOrd="0" destOrd="0" parTransId="{5C464F7C-C844-42AE-BABB-2F23D84E0DAD}" sibTransId="{62C0565B-8B54-46DB-B98F-E73E78029A0F}"/>
    <dgm:cxn modelId="{4B2BE9A9-0B33-49BD-BC93-6CD9602A8C1D}" srcId="{CF2886DD-3EE3-481C-A6D5-3333AB78BC7B}" destId="{E57E76F9-D6EB-49EB-A0AE-62C3B6D597BB}" srcOrd="1" destOrd="0" parTransId="{BFE4CBB4-ABBA-4486-B473-05E0D2392A16}" sibTransId="{8021A877-5ACF-4419-BFB3-2B7220252930}"/>
    <dgm:cxn modelId="{E3F5979E-0392-4024-BED1-635E635F8E96}" srcId="{CF2886DD-3EE3-481C-A6D5-3333AB78BC7B}" destId="{F0A67D4A-2F70-4056-AF96-BDD59D052851}" srcOrd="2" destOrd="0" parTransId="{ECCE9D7C-46BF-4352-A5B3-6A1067899875}" sibTransId="{E3882D2B-9BB5-4A1E-9E31-AF671CFCA226}"/>
    <dgm:cxn modelId="{24BD6E5A-8887-4CFE-9D47-D62C6DB0BFAC}" type="presParOf" srcId="{DD02B7DC-3F7D-4887-A457-9F26451922F4}" destId="{F694C743-C605-4BE5-A0F4-CD4D9F33428F}" srcOrd="0" destOrd="0" presId="urn:microsoft.com/office/officeart/2005/8/layout/process4"/>
    <dgm:cxn modelId="{E1B56A3D-BAFF-4943-A516-55B4B5109D77}" type="presParOf" srcId="{F694C743-C605-4BE5-A0F4-CD4D9F33428F}" destId="{9D9BA1EB-1591-45DA-8D3F-E0319131A482}" srcOrd="0" destOrd="0" presId="urn:microsoft.com/office/officeart/2005/8/layout/process4"/>
    <dgm:cxn modelId="{3CB2CBEA-BC1A-4095-8B2B-21312C384EB6}" type="presParOf" srcId="{DD02B7DC-3F7D-4887-A457-9F26451922F4}" destId="{F3252D3D-D215-41BC-BF31-4E7714021B88}" srcOrd="1" destOrd="0" presId="urn:microsoft.com/office/officeart/2005/8/layout/process4"/>
    <dgm:cxn modelId="{A176A0E6-5C02-4C69-BCF3-87D2BC66D1F4}" type="presParOf" srcId="{DD02B7DC-3F7D-4887-A457-9F26451922F4}" destId="{D7A2E74B-F3DC-40A4-8F8E-84A8C102BBCF}" srcOrd="2" destOrd="0" presId="urn:microsoft.com/office/officeart/2005/8/layout/process4"/>
    <dgm:cxn modelId="{D4C240C1-EE39-49A2-B3CE-AAFE752B0AF7}" type="presParOf" srcId="{D7A2E74B-F3DC-40A4-8F8E-84A8C102BBCF}" destId="{D35057E0-BDA1-4186-BED1-94BE545D7FF6}" srcOrd="0" destOrd="0" presId="urn:microsoft.com/office/officeart/2005/8/layout/process4"/>
    <dgm:cxn modelId="{AF66164C-BCEE-4910-BADC-617B4BADEBDD}" type="presParOf" srcId="{DD02B7DC-3F7D-4887-A457-9F26451922F4}" destId="{2C59BB0B-425D-4C86-A24F-685D7AB28DDC}" srcOrd="3" destOrd="0" presId="urn:microsoft.com/office/officeart/2005/8/layout/process4"/>
    <dgm:cxn modelId="{11378E9E-55C0-495D-B6B2-066C2307BDB2}" type="presParOf" srcId="{DD02B7DC-3F7D-4887-A457-9F26451922F4}" destId="{683600D5-071D-485B-8167-3E49079DC7B1}" srcOrd="4" destOrd="0" presId="urn:microsoft.com/office/officeart/2005/8/layout/process4"/>
    <dgm:cxn modelId="{7455CD1E-6E2D-4F32-A70A-F1C2DA6F8870}" type="presParOf" srcId="{683600D5-071D-485B-8167-3E49079DC7B1}" destId="{1592300D-5751-4849-9E0A-12FE6E5F13FA}" srcOrd="0" destOrd="0" presId="urn:microsoft.com/office/officeart/2005/8/layout/process4"/>
  </dgm:cxnLst>
  <dgm:bg/>
  <dgm:whole/>
</dgm:dataModel>
</file>

<file path=ppt/diagrams/data4.xml><?xml version="1.0" encoding="utf-8"?>
<dgm:dataModel xmlns:dgm="http://schemas.openxmlformats.org/drawingml/2006/diagram" xmlns:a="http://schemas.openxmlformats.org/drawingml/2006/main">
  <dgm:ptLst>
    <dgm:pt modelId="{4A704133-4DA4-4903-BFA5-9C85B1CFA770}"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pPr latinLnBrk="1"/>
          <a:endParaRPr lang="ko-KR" altLang="en-US"/>
        </a:p>
      </dgm:t>
    </dgm:pt>
    <dgm:pt modelId="{E89A8E07-1973-45D7-BD75-1BB767EC44EF}">
      <dgm:prSet/>
      <dgm:spPr/>
      <dgm:t>
        <a:bodyPr/>
        <a:lstStyle/>
        <a:p>
          <a:pPr rtl="0" latinLnBrk="1"/>
          <a:r>
            <a:rPr kumimoji="1" lang="ko-KR" dirty="0" smtClean="0"/>
            <a:t>팀을 정하라</a:t>
          </a:r>
          <a:endParaRPr kumimoji="1" lang="en-US" dirty="0"/>
        </a:p>
      </dgm:t>
    </dgm:pt>
    <dgm:pt modelId="{6180850A-3E21-4E2D-AD9B-084A22199295}" type="parTrans" cxnId="{63582CA6-6F53-42B9-A9D8-00C87C95DEA6}">
      <dgm:prSet/>
      <dgm:spPr/>
      <dgm:t>
        <a:bodyPr/>
        <a:lstStyle/>
        <a:p>
          <a:pPr latinLnBrk="1"/>
          <a:endParaRPr lang="ko-KR" altLang="en-US"/>
        </a:p>
      </dgm:t>
    </dgm:pt>
    <dgm:pt modelId="{BEF6E257-2B4A-43C8-B63A-6930FFE5D7A0}" type="sibTrans" cxnId="{63582CA6-6F53-42B9-A9D8-00C87C95DEA6}">
      <dgm:prSet/>
      <dgm:spPr/>
      <dgm:t>
        <a:bodyPr/>
        <a:lstStyle/>
        <a:p>
          <a:pPr latinLnBrk="1"/>
          <a:endParaRPr lang="ko-KR" altLang="en-US"/>
        </a:p>
      </dgm:t>
    </dgm:pt>
    <dgm:pt modelId="{F5EFBE5E-C239-49E3-A00C-20151E3EF088}">
      <dgm:prSet/>
      <dgm:spPr/>
      <dgm:t>
        <a:bodyPr/>
        <a:lstStyle/>
        <a:p>
          <a:pPr rtl="0" latinLnBrk="1"/>
          <a:r>
            <a:rPr kumimoji="1" lang="ko-KR" dirty="0" smtClean="0"/>
            <a:t>문제 주제를 선택하라</a:t>
          </a:r>
          <a:endParaRPr kumimoji="1" lang="en-US" dirty="0"/>
        </a:p>
      </dgm:t>
    </dgm:pt>
    <dgm:pt modelId="{B492AC57-E313-4C4D-9237-893504B9CD07}" type="parTrans" cxnId="{6A898E5B-A624-4748-B333-3BBA005F9C89}">
      <dgm:prSet/>
      <dgm:spPr/>
      <dgm:t>
        <a:bodyPr/>
        <a:lstStyle/>
        <a:p>
          <a:pPr latinLnBrk="1"/>
          <a:endParaRPr lang="ko-KR" altLang="en-US"/>
        </a:p>
      </dgm:t>
    </dgm:pt>
    <dgm:pt modelId="{DAD7A90B-73EB-44AB-9D7C-A72A0E8689B2}" type="sibTrans" cxnId="{6A898E5B-A624-4748-B333-3BBA005F9C89}">
      <dgm:prSet/>
      <dgm:spPr/>
      <dgm:t>
        <a:bodyPr/>
        <a:lstStyle/>
        <a:p>
          <a:pPr latinLnBrk="1"/>
          <a:endParaRPr lang="ko-KR" altLang="en-US"/>
        </a:p>
      </dgm:t>
    </dgm:pt>
    <dgm:pt modelId="{A1FD560B-0F85-4984-9123-F450BD8B65BC}">
      <dgm:prSet/>
      <dgm:spPr/>
      <dgm:t>
        <a:bodyPr/>
        <a:lstStyle/>
        <a:p>
          <a:pPr rtl="0" latinLnBrk="1"/>
          <a:r>
            <a:rPr kumimoji="1" lang="ko-KR" dirty="0" smtClean="0"/>
            <a:t>문제의 주제에 초점을 맞추라</a:t>
          </a:r>
          <a:endParaRPr kumimoji="1" lang="en-US" dirty="0"/>
        </a:p>
      </dgm:t>
    </dgm:pt>
    <dgm:pt modelId="{6C77B77C-DB2D-43C8-85B0-FC1B53051424}" type="parTrans" cxnId="{9801FE10-F949-4C5C-8DBB-2F526F061F87}">
      <dgm:prSet/>
      <dgm:spPr/>
      <dgm:t>
        <a:bodyPr/>
        <a:lstStyle/>
        <a:p>
          <a:pPr latinLnBrk="1"/>
          <a:endParaRPr lang="ko-KR" altLang="en-US"/>
        </a:p>
      </dgm:t>
    </dgm:pt>
    <dgm:pt modelId="{90C8B9E5-C0B3-4A00-A80D-47F1C2BAB761}" type="sibTrans" cxnId="{9801FE10-F949-4C5C-8DBB-2F526F061F87}">
      <dgm:prSet/>
      <dgm:spPr/>
      <dgm:t>
        <a:bodyPr/>
        <a:lstStyle/>
        <a:p>
          <a:pPr latinLnBrk="1"/>
          <a:endParaRPr lang="ko-KR" altLang="en-US"/>
        </a:p>
      </dgm:t>
    </dgm:pt>
    <dgm:pt modelId="{5CF655CB-BC40-4ABC-9D5E-6B2259468B92}">
      <dgm:prSet/>
      <dgm:spPr/>
      <dgm:t>
        <a:bodyPr/>
        <a:lstStyle/>
        <a:p>
          <a:pPr rtl="0" latinLnBrk="1"/>
          <a:r>
            <a:rPr kumimoji="1" lang="ko-KR" dirty="0" err="1" smtClean="0"/>
            <a:t>데이타를</a:t>
          </a:r>
          <a:r>
            <a:rPr kumimoji="1" lang="ko-KR" dirty="0" smtClean="0"/>
            <a:t> 수집하라</a:t>
          </a:r>
          <a:endParaRPr kumimoji="1" lang="en-US" dirty="0"/>
        </a:p>
      </dgm:t>
    </dgm:pt>
    <dgm:pt modelId="{4674DC66-0C47-4B24-9D93-D32467900215}" type="parTrans" cxnId="{29A7F195-3000-4625-849B-74B207A57A97}">
      <dgm:prSet/>
      <dgm:spPr/>
      <dgm:t>
        <a:bodyPr/>
        <a:lstStyle/>
        <a:p>
          <a:pPr latinLnBrk="1"/>
          <a:endParaRPr lang="ko-KR" altLang="en-US"/>
        </a:p>
      </dgm:t>
    </dgm:pt>
    <dgm:pt modelId="{97479469-216A-440D-90FC-732BA6176A0A}" type="sibTrans" cxnId="{29A7F195-3000-4625-849B-74B207A57A97}">
      <dgm:prSet/>
      <dgm:spPr/>
      <dgm:t>
        <a:bodyPr/>
        <a:lstStyle/>
        <a:p>
          <a:pPr latinLnBrk="1"/>
          <a:endParaRPr lang="ko-KR" altLang="en-US"/>
        </a:p>
      </dgm:t>
    </dgm:pt>
    <dgm:pt modelId="{17FB05C4-231B-4645-830E-D21D019256C2}">
      <dgm:prSet/>
      <dgm:spPr/>
      <dgm:t>
        <a:bodyPr/>
        <a:lstStyle/>
        <a:p>
          <a:pPr rtl="0" latinLnBrk="1"/>
          <a:r>
            <a:rPr kumimoji="1" lang="ko-KR" dirty="0" smtClean="0"/>
            <a:t>정보를 분석하라</a:t>
          </a:r>
          <a:endParaRPr kumimoji="1" lang="en-US" dirty="0"/>
        </a:p>
      </dgm:t>
    </dgm:pt>
    <dgm:pt modelId="{680D5E69-C099-44CC-BA95-A70F521292C9}" type="parTrans" cxnId="{1EFC0C7F-A242-4ED1-A1B5-C6753A552EF8}">
      <dgm:prSet/>
      <dgm:spPr/>
      <dgm:t>
        <a:bodyPr/>
        <a:lstStyle/>
        <a:p>
          <a:pPr latinLnBrk="1"/>
          <a:endParaRPr lang="ko-KR" altLang="en-US"/>
        </a:p>
      </dgm:t>
    </dgm:pt>
    <dgm:pt modelId="{DD5AD79F-5A4D-445D-9BAF-3B0A6FDFFEAD}" type="sibTrans" cxnId="{1EFC0C7F-A242-4ED1-A1B5-C6753A552EF8}">
      <dgm:prSet/>
      <dgm:spPr/>
      <dgm:t>
        <a:bodyPr/>
        <a:lstStyle/>
        <a:p>
          <a:pPr latinLnBrk="1"/>
          <a:endParaRPr lang="ko-KR" altLang="en-US"/>
        </a:p>
      </dgm:t>
    </dgm:pt>
    <dgm:pt modelId="{D107C362-D34B-4F76-87E4-FDFB26EBCF4A}">
      <dgm:prSet/>
      <dgm:spPr/>
      <dgm:t>
        <a:bodyPr/>
        <a:lstStyle/>
        <a:p>
          <a:pPr rtl="0" latinLnBrk="1"/>
          <a:r>
            <a:rPr kumimoji="1" lang="ko-KR" smtClean="0"/>
            <a:t>문제정의문을 완성하라</a:t>
          </a:r>
          <a:endParaRPr kumimoji="1" lang="en-US" dirty="0"/>
        </a:p>
      </dgm:t>
    </dgm:pt>
    <dgm:pt modelId="{FA87F656-C7EC-404E-A3FC-37A04435E07C}" type="parTrans" cxnId="{9DC28B10-3965-4492-ACBA-B5A5B8A15E85}">
      <dgm:prSet/>
      <dgm:spPr/>
      <dgm:t>
        <a:bodyPr/>
        <a:lstStyle/>
        <a:p>
          <a:pPr latinLnBrk="1"/>
          <a:endParaRPr lang="ko-KR" altLang="en-US"/>
        </a:p>
      </dgm:t>
    </dgm:pt>
    <dgm:pt modelId="{DDC67C74-2FE6-4429-8D48-093764FCC173}" type="sibTrans" cxnId="{9DC28B10-3965-4492-ACBA-B5A5B8A15E85}">
      <dgm:prSet/>
      <dgm:spPr/>
      <dgm:t>
        <a:bodyPr/>
        <a:lstStyle/>
        <a:p>
          <a:pPr latinLnBrk="1"/>
          <a:endParaRPr lang="ko-KR" altLang="en-US"/>
        </a:p>
      </dgm:t>
    </dgm:pt>
    <dgm:pt modelId="{733723DF-8B80-44FF-A010-4D2D30ECE400}" type="pres">
      <dgm:prSet presAssocID="{4A704133-4DA4-4903-BFA5-9C85B1CFA770}" presName="Name0" presStyleCnt="0">
        <dgm:presLayoutVars>
          <dgm:dir/>
          <dgm:animLvl val="lvl"/>
          <dgm:resizeHandles val="exact"/>
        </dgm:presLayoutVars>
      </dgm:prSet>
      <dgm:spPr/>
      <dgm:t>
        <a:bodyPr/>
        <a:lstStyle/>
        <a:p>
          <a:pPr latinLnBrk="1"/>
          <a:endParaRPr lang="ko-KR" altLang="en-US"/>
        </a:p>
      </dgm:t>
    </dgm:pt>
    <dgm:pt modelId="{D1F1F00B-9EAF-47D9-A7CE-861B97E6383E}" type="pres">
      <dgm:prSet presAssocID="{D107C362-D34B-4F76-87E4-FDFB26EBCF4A}" presName="boxAndChildren" presStyleCnt="0"/>
      <dgm:spPr/>
    </dgm:pt>
    <dgm:pt modelId="{67075675-9D59-49E1-9775-434B49D69DC2}" type="pres">
      <dgm:prSet presAssocID="{D107C362-D34B-4F76-87E4-FDFB26EBCF4A}" presName="parentTextBox" presStyleLbl="node1" presStyleIdx="0" presStyleCnt="6"/>
      <dgm:spPr/>
      <dgm:t>
        <a:bodyPr/>
        <a:lstStyle/>
        <a:p>
          <a:pPr latinLnBrk="1"/>
          <a:endParaRPr lang="ko-KR" altLang="en-US"/>
        </a:p>
      </dgm:t>
    </dgm:pt>
    <dgm:pt modelId="{EFB657FB-E26E-4844-8C87-3C56DA0A60B8}" type="pres">
      <dgm:prSet presAssocID="{DD5AD79F-5A4D-445D-9BAF-3B0A6FDFFEAD}" presName="sp" presStyleCnt="0"/>
      <dgm:spPr/>
    </dgm:pt>
    <dgm:pt modelId="{7EEF53E0-D5C8-4FA8-8938-37EC93AB7C78}" type="pres">
      <dgm:prSet presAssocID="{17FB05C4-231B-4645-830E-D21D019256C2}" presName="arrowAndChildren" presStyleCnt="0"/>
      <dgm:spPr/>
    </dgm:pt>
    <dgm:pt modelId="{414FF735-0747-405A-8DDB-4C09768D8D8C}" type="pres">
      <dgm:prSet presAssocID="{17FB05C4-231B-4645-830E-D21D019256C2}" presName="parentTextArrow" presStyleLbl="node1" presStyleIdx="1" presStyleCnt="6"/>
      <dgm:spPr/>
      <dgm:t>
        <a:bodyPr/>
        <a:lstStyle/>
        <a:p>
          <a:pPr latinLnBrk="1"/>
          <a:endParaRPr lang="ko-KR" altLang="en-US"/>
        </a:p>
      </dgm:t>
    </dgm:pt>
    <dgm:pt modelId="{70248BAA-3B88-44E2-A7C8-BD95AC3AC304}" type="pres">
      <dgm:prSet presAssocID="{97479469-216A-440D-90FC-732BA6176A0A}" presName="sp" presStyleCnt="0"/>
      <dgm:spPr/>
    </dgm:pt>
    <dgm:pt modelId="{5E231824-137A-4029-A6BE-CDEBA0DD0D2E}" type="pres">
      <dgm:prSet presAssocID="{5CF655CB-BC40-4ABC-9D5E-6B2259468B92}" presName="arrowAndChildren" presStyleCnt="0"/>
      <dgm:spPr/>
    </dgm:pt>
    <dgm:pt modelId="{5D47319B-20D5-435C-8572-A43C29F2C6A3}" type="pres">
      <dgm:prSet presAssocID="{5CF655CB-BC40-4ABC-9D5E-6B2259468B92}" presName="parentTextArrow" presStyleLbl="node1" presStyleIdx="2" presStyleCnt="6"/>
      <dgm:spPr/>
      <dgm:t>
        <a:bodyPr/>
        <a:lstStyle/>
        <a:p>
          <a:pPr latinLnBrk="1"/>
          <a:endParaRPr lang="ko-KR" altLang="en-US"/>
        </a:p>
      </dgm:t>
    </dgm:pt>
    <dgm:pt modelId="{558BB2C6-7C1C-4BC0-9A27-A3CE97354000}" type="pres">
      <dgm:prSet presAssocID="{90C8B9E5-C0B3-4A00-A80D-47F1C2BAB761}" presName="sp" presStyleCnt="0"/>
      <dgm:spPr/>
    </dgm:pt>
    <dgm:pt modelId="{F6B7EF65-AD5E-45C6-99BC-80E9968BFA3D}" type="pres">
      <dgm:prSet presAssocID="{A1FD560B-0F85-4984-9123-F450BD8B65BC}" presName="arrowAndChildren" presStyleCnt="0"/>
      <dgm:spPr/>
    </dgm:pt>
    <dgm:pt modelId="{AFAE977F-95D1-4C91-B387-5BFB51F06530}" type="pres">
      <dgm:prSet presAssocID="{A1FD560B-0F85-4984-9123-F450BD8B65BC}" presName="parentTextArrow" presStyleLbl="node1" presStyleIdx="3" presStyleCnt="6"/>
      <dgm:spPr/>
      <dgm:t>
        <a:bodyPr/>
        <a:lstStyle/>
        <a:p>
          <a:pPr latinLnBrk="1"/>
          <a:endParaRPr lang="ko-KR" altLang="en-US"/>
        </a:p>
      </dgm:t>
    </dgm:pt>
    <dgm:pt modelId="{D5A5C102-73D5-4A3D-8DC3-5FDA03EEF688}" type="pres">
      <dgm:prSet presAssocID="{DAD7A90B-73EB-44AB-9D7C-A72A0E8689B2}" presName="sp" presStyleCnt="0"/>
      <dgm:spPr/>
    </dgm:pt>
    <dgm:pt modelId="{887FFB82-AC90-4433-A9B3-D78BC002E65A}" type="pres">
      <dgm:prSet presAssocID="{F5EFBE5E-C239-49E3-A00C-20151E3EF088}" presName="arrowAndChildren" presStyleCnt="0"/>
      <dgm:spPr/>
    </dgm:pt>
    <dgm:pt modelId="{88A3FB36-ECDE-4955-84D7-3BABF2D49749}" type="pres">
      <dgm:prSet presAssocID="{F5EFBE5E-C239-49E3-A00C-20151E3EF088}" presName="parentTextArrow" presStyleLbl="node1" presStyleIdx="4" presStyleCnt="6"/>
      <dgm:spPr/>
      <dgm:t>
        <a:bodyPr/>
        <a:lstStyle/>
        <a:p>
          <a:pPr latinLnBrk="1"/>
          <a:endParaRPr lang="ko-KR" altLang="en-US"/>
        </a:p>
      </dgm:t>
    </dgm:pt>
    <dgm:pt modelId="{C6792C21-3736-4439-9C80-79BC18A21768}" type="pres">
      <dgm:prSet presAssocID="{BEF6E257-2B4A-43C8-B63A-6930FFE5D7A0}" presName="sp" presStyleCnt="0"/>
      <dgm:spPr/>
    </dgm:pt>
    <dgm:pt modelId="{C732AA99-E9CB-4B7A-BE17-272F2C40CE44}" type="pres">
      <dgm:prSet presAssocID="{E89A8E07-1973-45D7-BD75-1BB767EC44EF}" presName="arrowAndChildren" presStyleCnt="0"/>
      <dgm:spPr/>
    </dgm:pt>
    <dgm:pt modelId="{04569514-1FC6-4C68-A568-710516951341}" type="pres">
      <dgm:prSet presAssocID="{E89A8E07-1973-45D7-BD75-1BB767EC44EF}" presName="parentTextArrow" presStyleLbl="node1" presStyleIdx="5" presStyleCnt="6"/>
      <dgm:spPr/>
      <dgm:t>
        <a:bodyPr/>
        <a:lstStyle/>
        <a:p>
          <a:pPr latinLnBrk="1"/>
          <a:endParaRPr lang="ko-KR" altLang="en-US"/>
        </a:p>
      </dgm:t>
    </dgm:pt>
  </dgm:ptLst>
  <dgm:cxnLst>
    <dgm:cxn modelId="{F1481ACD-4CC1-4494-9B48-35AD1107FC5E}" type="presOf" srcId="{5CF655CB-BC40-4ABC-9D5E-6B2259468B92}" destId="{5D47319B-20D5-435C-8572-A43C29F2C6A3}" srcOrd="0" destOrd="0" presId="urn:microsoft.com/office/officeart/2005/8/layout/process4"/>
    <dgm:cxn modelId="{63582CA6-6F53-42B9-A9D8-00C87C95DEA6}" srcId="{4A704133-4DA4-4903-BFA5-9C85B1CFA770}" destId="{E89A8E07-1973-45D7-BD75-1BB767EC44EF}" srcOrd="0" destOrd="0" parTransId="{6180850A-3E21-4E2D-AD9B-084A22199295}" sibTransId="{BEF6E257-2B4A-43C8-B63A-6930FFE5D7A0}"/>
    <dgm:cxn modelId="{9801FE10-F949-4C5C-8DBB-2F526F061F87}" srcId="{4A704133-4DA4-4903-BFA5-9C85B1CFA770}" destId="{A1FD560B-0F85-4984-9123-F450BD8B65BC}" srcOrd="2" destOrd="0" parTransId="{6C77B77C-DB2D-43C8-85B0-FC1B53051424}" sibTransId="{90C8B9E5-C0B3-4A00-A80D-47F1C2BAB761}"/>
    <dgm:cxn modelId="{271BB78C-B486-4C56-BB8E-5AA0A0E373CD}" type="presOf" srcId="{4A704133-4DA4-4903-BFA5-9C85B1CFA770}" destId="{733723DF-8B80-44FF-A010-4D2D30ECE400}" srcOrd="0" destOrd="0" presId="urn:microsoft.com/office/officeart/2005/8/layout/process4"/>
    <dgm:cxn modelId="{1D4AFCA2-1929-43F3-8645-7DC8DE211CAE}" type="presOf" srcId="{17FB05C4-231B-4645-830E-D21D019256C2}" destId="{414FF735-0747-405A-8DDB-4C09768D8D8C}" srcOrd="0" destOrd="0" presId="urn:microsoft.com/office/officeart/2005/8/layout/process4"/>
    <dgm:cxn modelId="{6A898E5B-A624-4748-B333-3BBA005F9C89}" srcId="{4A704133-4DA4-4903-BFA5-9C85B1CFA770}" destId="{F5EFBE5E-C239-49E3-A00C-20151E3EF088}" srcOrd="1" destOrd="0" parTransId="{B492AC57-E313-4C4D-9237-893504B9CD07}" sibTransId="{DAD7A90B-73EB-44AB-9D7C-A72A0E8689B2}"/>
    <dgm:cxn modelId="{1EFC0C7F-A242-4ED1-A1B5-C6753A552EF8}" srcId="{4A704133-4DA4-4903-BFA5-9C85B1CFA770}" destId="{17FB05C4-231B-4645-830E-D21D019256C2}" srcOrd="4" destOrd="0" parTransId="{680D5E69-C099-44CC-BA95-A70F521292C9}" sibTransId="{DD5AD79F-5A4D-445D-9BAF-3B0A6FDFFEAD}"/>
    <dgm:cxn modelId="{5259D169-CEED-4D32-9792-4DAC221E746F}" type="presOf" srcId="{F5EFBE5E-C239-49E3-A00C-20151E3EF088}" destId="{88A3FB36-ECDE-4955-84D7-3BABF2D49749}" srcOrd="0" destOrd="0" presId="urn:microsoft.com/office/officeart/2005/8/layout/process4"/>
    <dgm:cxn modelId="{9DC28B10-3965-4492-ACBA-B5A5B8A15E85}" srcId="{4A704133-4DA4-4903-BFA5-9C85B1CFA770}" destId="{D107C362-D34B-4F76-87E4-FDFB26EBCF4A}" srcOrd="5" destOrd="0" parTransId="{FA87F656-C7EC-404E-A3FC-37A04435E07C}" sibTransId="{DDC67C74-2FE6-4429-8D48-093764FCC173}"/>
    <dgm:cxn modelId="{6FEA0B52-6DEF-4F10-9F71-F9FD4139E72D}" type="presOf" srcId="{D107C362-D34B-4F76-87E4-FDFB26EBCF4A}" destId="{67075675-9D59-49E1-9775-434B49D69DC2}" srcOrd="0" destOrd="0" presId="urn:microsoft.com/office/officeart/2005/8/layout/process4"/>
    <dgm:cxn modelId="{29A7F195-3000-4625-849B-74B207A57A97}" srcId="{4A704133-4DA4-4903-BFA5-9C85B1CFA770}" destId="{5CF655CB-BC40-4ABC-9D5E-6B2259468B92}" srcOrd="3" destOrd="0" parTransId="{4674DC66-0C47-4B24-9D93-D32467900215}" sibTransId="{97479469-216A-440D-90FC-732BA6176A0A}"/>
    <dgm:cxn modelId="{F88B233D-D1D1-4D45-960D-42F56D8E5FB7}" type="presOf" srcId="{A1FD560B-0F85-4984-9123-F450BD8B65BC}" destId="{AFAE977F-95D1-4C91-B387-5BFB51F06530}" srcOrd="0" destOrd="0" presId="urn:microsoft.com/office/officeart/2005/8/layout/process4"/>
    <dgm:cxn modelId="{659275C5-F95A-4CCA-BC8A-B6BDE04C16B3}" type="presOf" srcId="{E89A8E07-1973-45D7-BD75-1BB767EC44EF}" destId="{04569514-1FC6-4C68-A568-710516951341}" srcOrd="0" destOrd="0" presId="urn:microsoft.com/office/officeart/2005/8/layout/process4"/>
    <dgm:cxn modelId="{88536A7A-5355-45D9-8C93-09AD84F8FC2A}" type="presParOf" srcId="{733723DF-8B80-44FF-A010-4D2D30ECE400}" destId="{D1F1F00B-9EAF-47D9-A7CE-861B97E6383E}" srcOrd="0" destOrd="0" presId="urn:microsoft.com/office/officeart/2005/8/layout/process4"/>
    <dgm:cxn modelId="{04324E38-3410-43AA-895C-3B810BCA90EA}" type="presParOf" srcId="{D1F1F00B-9EAF-47D9-A7CE-861B97E6383E}" destId="{67075675-9D59-49E1-9775-434B49D69DC2}" srcOrd="0" destOrd="0" presId="urn:microsoft.com/office/officeart/2005/8/layout/process4"/>
    <dgm:cxn modelId="{B54F7551-1B73-441F-BBB8-5377AD5FFAB0}" type="presParOf" srcId="{733723DF-8B80-44FF-A010-4D2D30ECE400}" destId="{EFB657FB-E26E-4844-8C87-3C56DA0A60B8}" srcOrd="1" destOrd="0" presId="urn:microsoft.com/office/officeart/2005/8/layout/process4"/>
    <dgm:cxn modelId="{05D7B354-F49B-4F91-A875-9EA0103EB24F}" type="presParOf" srcId="{733723DF-8B80-44FF-A010-4D2D30ECE400}" destId="{7EEF53E0-D5C8-4FA8-8938-37EC93AB7C78}" srcOrd="2" destOrd="0" presId="urn:microsoft.com/office/officeart/2005/8/layout/process4"/>
    <dgm:cxn modelId="{D668D594-C6F6-47AD-A670-5A12286820D8}" type="presParOf" srcId="{7EEF53E0-D5C8-4FA8-8938-37EC93AB7C78}" destId="{414FF735-0747-405A-8DDB-4C09768D8D8C}" srcOrd="0" destOrd="0" presId="urn:microsoft.com/office/officeart/2005/8/layout/process4"/>
    <dgm:cxn modelId="{7760C333-5715-4975-AE0F-FEF5B36DF70A}" type="presParOf" srcId="{733723DF-8B80-44FF-A010-4D2D30ECE400}" destId="{70248BAA-3B88-44E2-A7C8-BD95AC3AC304}" srcOrd="3" destOrd="0" presId="urn:microsoft.com/office/officeart/2005/8/layout/process4"/>
    <dgm:cxn modelId="{61F7B439-6640-43A8-A378-AC20024D90CF}" type="presParOf" srcId="{733723DF-8B80-44FF-A010-4D2D30ECE400}" destId="{5E231824-137A-4029-A6BE-CDEBA0DD0D2E}" srcOrd="4" destOrd="0" presId="urn:microsoft.com/office/officeart/2005/8/layout/process4"/>
    <dgm:cxn modelId="{4BE9D89B-C574-481D-92E2-D252FC3B66DB}" type="presParOf" srcId="{5E231824-137A-4029-A6BE-CDEBA0DD0D2E}" destId="{5D47319B-20D5-435C-8572-A43C29F2C6A3}" srcOrd="0" destOrd="0" presId="urn:microsoft.com/office/officeart/2005/8/layout/process4"/>
    <dgm:cxn modelId="{A0B8C5F9-9173-4C2D-AE1D-95C057743F92}" type="presParOf" srcId="{733723DF-8B80-44FF-A010-4D2D30ECE400}" destId="{558BB2C6-7C1C-4BC0-9A27-A3CE97354000}" srcOrd="5" destOrd="0" presId="urn:microsoft.com/office/officeart/2005/8/layout/process4"/>
    <dgm:cxn modelId="{2B102BAA-0AEC-4CC8-B3DF-F20D7EF084E9}" type="presParOf" srcId="{733723DF-8B80-44FF-A010-4D2D30ECE400}" destId="{F6B7EF65-AD5E-45C6-99BC-80E9968BFA3D}" srcOrd="6" destOrd="0" presId="urn:microsoft.com/office/officeart/2005/8/layout/process4"/>
    <dgm:cxn modelId="{2F4649FF-8853-43DE-8F51-1BFE0534BC36}" type="presParOf" srcId="{F6B7EF65-AD5E-45C6-99BC-80E9968BFA3D}" destId="{AFAE977F-95D1-4C91-B387-5BFB51F06530}" srcOrd="0" destOrd="0" presId="urn:microsoft.com/office/officeart/2005/8/layout/process4"/>
    <dgm:cxn modelId="{8C2392F2-8A28-465D-AA25-0AE8202A838B}" type="presParOf" srcId="{733723DF-8B80-44FF-A010-4D2D30ECE400}" destId="{D5A5C102-73D5-4A3D-8DC3-5FDA03EEF688}" srcOrd="7" destOrd="0" presId="urn:microsoft.com/office/officeart/2005/8/layout/process4"/>
    <dgm:cxn modelId="{09B99186-8897-447B-BF03-A52279793780}" type="presParOf" srcId="{733723DF-8B80-44FF-A010-4D2D30ECE400}" destId="{887FFB82-AC90-4433-A9B3-D78BC002E65A}" srcOrd="8" destOrd="0" presId="urn:microsoft.com/office/officeart/2005/8/layout/process4"/>
    <dgm:cxn modelId="{0D180E61-B817-4672-85B4-F591A773F32F}" type="presParOf" srcId="{887FFB82-AC90-4433-A9B3-D78BC002E65A}" destId="{88A3FB36-ECDE-4955-84D7-3BABF2D49749}" srcOrd="0" destOrd="0" presId="urn:microsoft.com/office/officeart/2005/8/layout/process4"/>
    <dgm:cxn modelId="{67683187-F344-4B15-AD2D-525BAE7E5AFE}" type="presParOf" srcId="{733723DF-8B80-44FF-A010-4D2D30ECE400}" destId="{C6792C21-3736-4439-9C80-79BC18A21768}" srcOrd="9" destOrd="0" presId="urn:microsoft.com/office/officeart/2005/8/layout/process4"/>
    <dgm:cxn modelId="{A4F6D034-83B1-407B-B4CD-A151914BDB94}" type="presParOf" srcId="{733723DF-8B80-44FF-A010-4D2D30ECE400}" destId="{C732AA99-E9CB-4B7A-BE17-272F2C40CE44}" srcOrd="10" destOrd="0" presId="urn:microsoft.com/office/officeart/2005/8/layout/process4"/>
    <dgm:cxn modelId="{A467B735-0D66-456B-A599-85EEF3F99E60}" type="presParOf" srcId="{C732AA99-E9CB-4B7A-BE17-272F2C40CE44}" destId="{04569514-1FC6-4C68-A568-710516951341}" srcOrd="0" destOrd="0" presId="urn:microsoft.com/office/officeart/2005/8/layout/process4"/>
  </dgm:cxnLst>
  <dgm:bg/>
  <dgm:whole/>
</dgm:dataModel>
</file>

<file path=ppt/diagrams/data5.xml><?xml version="1.0" encoding="utf-8"?>
<dgm:dataModel xmlns:dgm="http://schemas.openxmlformats.org/drawingml/2006/diagram" xmlns:a="http://schemas.openxmlformats.org/drawingml/2006/main">
  <dgm:ptLst>
    <dgm:pt modelId="{3752D856-48CD-4732-B92A-A340EB90110B}" type="doc">
      <dgm:prSet loTypeId="urn:microsoft.com/office/officeart/2005/8/layout/vList2" loCatId="list" qsTypeId="urn:microsoft.com/office/officeart/2005/8/quickstyle/simple4" qsCatId="simple" csTypeId="urn:microsoft.com/office/officeart/2005/8/colors/accent3_2" csCatId="accent3" phldr="1"/>
      <dgm:spPr/>
      <dgm:t>
        <a:bodyPr/>
        <a:lstStyle/>
        <a:p>
          <a:pPr latinLnBrk="1"/>
          <a:endParaRPr lang="ko-KR" altLang="en-US"/>
        </a:p>
      </dgm:t>
    </dgm:pt>
    <dgm:pt modelId="{7F732777-BCA7-4362-9800-BE2A0B8C60CF}">
      <dgm:prSet/>
      <dgm:spPr/>
      <dgm:t>
        <a:bodyPr/>
        <a:lstStyle/>
        <a:p>
          <a:pPr rtl="0" latinLnBrk="1"/>
          <a:r>
            <a:rPr kumimoji="1" lang="ko-KR" dirty="0" smtClean="0">
              <a:latin typeface="HY바다M" pitchFamily="18" charset="-127"/>
              <a:ea typeface="HY바다M" pitchFamily="18" charset="-127"/>
            </a:rPr>
            <a:t>원인</a:t>
          </a:r>
          <a:r>
            <a:rPr kumimoji="1" lang="en-US" dirty="0" smtClean="0">
              <a:latin typeface="HY바다M" pitchFamily="18" charset="-127"/>
              <a:ea typeface="HY바다M" pitchFamily="18" charset="-127"/>
            </a:rPr>
            <a:t>-</a:t>
          </a:r>
          <a:r>
            <a:rPr kumimoji="1" lang="ko-KR" dirty="0" smtClean="0">
              <a:latin typeface="HY바다M" pitchFamily="18" charset="-127"/>
              <a:ea typeface="HY바다M" pitchFamily="18" charset="-127"/>
            </a:rPr>
            <a:t>결과도 </a:t>
          </a:r>
          <a:r>
            <a:rPr kumimoji="1" lang="en-US" dirty="0" smtClean="0">
              <a:latin typeface="HY바다M" pitchFamily="18" charset="-127"/>
              <a:ea typeface="HY바다M" pitchFamily="18" charset="-127"/>
            </a:rPr>
            <a:t>(</a:t>
          </a:r>
          <a:r>
            <a:rPr kumimoji="1" lang="en-US" b="1" dirty="0" smtClean="0">
              <a:latin typeface="HY바다M" pitchFamily="18" charset="-127"/>
              <a:ea typeface="HY바다M" pitchFamily="18" charset="-127"/>
            </a:rPr>
            <a:t>Fishbone diagram</a:t>
          </a:r>
          <a:r>
            <a:rPr kumimoji="1" lang="en-US" dirty="0" smtClean="0">
              <a:latin typeface="HY바다M" pitchFamily="18" charset="-127"/>
              <a:ea typeface="HY바다M" pitchFamily="18" charset="-127"/>
            </a:rPr>
            <a:t>)</a:t>
          </a:r>
          <a:r>
            <a:rPr kumimoji="1" lang="ko-KR" dirty="0" smtClean="0">
              <a:latin typeface="HY바다M" pitchFamily="18" charset="-127"/>
              <a:ea typeface="HY바다M" pitchFamily="18" charset="-127"/>
            </a:rPr>
            <a:t>는 브레인스토밍의 결과로 나온 정보를 분석하고 정렬하여 보기 쉽게 만든 것이다</a:t>
          </a:r>
          <a:r>
            <a:rPr kumimoji="1" lang="en-US" dirty="0" smtClean="0">
              <a:latin typeface="HY바다M" pitchFamily="18" charset="-127"/>
              <a:ea typeface="HY바다M" pitchFamily="18" charset="-127"/>
            </a:rPr>
            <a:t>.</a:t>
          </a:r>
          <a:endParaRPr lang="ko-KR" dirty="0">
            <a:latin typeface="HY바다M" pitchFamily="18" charset="-127"/>
            <a:ea typeface="HY바다M" pitchFamily="18" charset="-127"/>
          </a:endParaRPr>
        </a:p>
      </dgm:t>
    </dgm:pt>
    <dgm:pt modelId="{C7D387B4-3974-4C4D-BA5F-A9627B4B9A10}" type="parTrans" cxnId="{E44C4FC9-1515-4794-892F-79BBB1CAD000}">
      <dgm:prSet/>
      <dgm:spPr/>
      <dgm:t>
        <a:bodyPr/>
        <a:lstStyle/>
        <a:p>
          <a:pPr latinLnBrk="1"/>
          <a:endParaRPr lang="ko-KR" altLang="en-US"/>
        </a:p>
      </dgm:t>
    </dgm:pt>
    <dgm:pt modelId="{B6F09E6A-B966-461F-93F8-38BEFE78FCF5}" type="sibTrans" cxnId="{E44C4FC9-1515-4794-892F-79BBB1CAD000}">
      <dgm:prSet/>
      <dgm:spPr/>
      <dgm:t>
        <a:bodyPr/>
        <a:lstStyle/>
        <a:p>
          <a:pPr latinLnBrk="1"/>
          <a:endParaRPr lang="ko-KR" altLang="en-US"/>
        </a:p>
      </dgm:t>
    </dgm:pt>
    <dgm:pt modelId="{8A752ECC-1DDE-4555-B0EC-37CCA49C1851}">
      <dgm:prSet/>
      <dgm:spPr/>
      <dgm:t>
        <a:bodyPr/>
        <a:lstStyle/>
        <a:p>
          <a:pPr rtl="0" latinLnBrk="1"/>
          <a:r>
            <a:rPr kumimoji="1" lang="ko-KR" dirty="0" smtClean="0">
              <a:latin typeface="HY바다M" pitchFamily="18" charset="-127"/>
              <a:ea typeface="HY바다M" pitchFamily="18" charset="-127"/>
            </a:rPr>
            <a:t>원인</a:t>
          </a:r>
          <a:r>
            <a:rPr kumimoji="1" lang="en-US" dirty="0" smtClean="0">
              <a:latin typeface="HY바다M" pitchFamily="18" charset="-127"/>
              <a:ea typeface="HY바다M" pitchFamily="18" charset="-127"/>
            </a:rPr>
            <a:t>-</a:t>
          </a:r>
          <a:r>
            <a:rPr kumimoji="1" lang="ko-KR" dirty="0" err="1" smtClean="0">
              <a:latin typeface="HY바다M" pitchFamily="18" charset="-127"/>
              <a:ea typeface="HY바다M" pitchFamily="18" charset="-127"/>
            </a:rPr>
            <a:t>결과도는</a:t>
          </a:r>
          <a:r>
            <a:rPr kumimoji="1" lang="ko-KR" dirty="0" smtClean="0">
              <a:latin typeface="HY바다M" pitchFamily="18" charset="-127"/>
              <a:ea typeface="HY바다M" pitchFamily="18" charset="-127"/>
            </a:rPr>
            <a:t> </a:t>
          </a:r>
          <a:r>
            <a:rPr kumimoji="1" lang="ko-KR" dirty="0" err="1" smtClean="0">
              <a:latin typeface="HY바다M" pitchFamily="18" charset="-127"/>
              <a:ea typeface="HY바다M" pitchFamily="18" charset="-127"/>
            </a:rPr>
            <a:t>문제정의문을</a:t>
          </a:r>
          <a:r>
            <a:rPr kumimoji="1" lang="ko-KR" dirty="0" smtClean="0">
              <a:latin typeface="HY바다M" pitchFamily="18" charset="-127"/>
              <a:ea typeface="HY바다M" pitchFamily="18" charset="-127"/>
            </a:rPr>
            <a:t> 만들기 위한 도구이다</a:t>
          </a:r>
          <a:r>
            <a:rPr kumimoji="1" lang="en-US" dirty="0" smtClean="0">
              <a:latin typeface="HY바다M" pitchFamily="18" charset="-127"/>
              <a:ea typeface="HY바다M" pitchFamily="18" charset="-127"/>
            </a:rPr>
            <a:t>.</a:t>
          </a:r>
          <a:endParaRPr lang="ko-KR" dirty="0">
            <a:latin typeface="HY바다M" pitchFamily="18" charset="-127"/>
            <a:ea typeface="HY바다M" pitchFamily="18" charset="-127"/>
          </a:endParaRPr>
        </a:p>
      </dgm:t>
    </dgm:pt>
    <dgm:pt modelId="{6C00111E-28DB-4989-9F17-13DD9F9BD1BA}" type="parTrans" cxnId="{C2C95474-33A5-49C0-B66D-75A733D55C5B}">
      <dgm:prSet/>
      <dgm:spPr/>
      <dgm:t>
        <a:bodyPr/>
        <a:lstStyle/>
        <a:p>
          <a:pPr latinLnBrk="1"/>
          <a:endParaRPr lang="ko-KR" altLang="en-US"/>
        </a:p>
      </dgm:t>
    </dgm:pt>
    <dgm:pt modelId="{1FE97492-318C-404F-8906-35AC28B2BEE1}" type="sibTrans" cxnId="{C2C95474-33A5-49C0-B66D-75A733D55C5B}">
      <dgm:prSet/>
      <dgm:spPr/>
      <dgm:t>
        <a:bodyPr/>
        <a:lstStyle/>
        <a:p>
          <a:pPr latinLnBrk="1"/>
          <a:endParaRPr lang="ko-KR" altLang="en-US"/>
        </a:p>
      </dgm:t>
    </dgm:pt>
    <dgm:pt modelId="{04B3B29E-BFDE-4704-84DC-9B3E351F14B5}" type="pres">
      <dgm:prSet presAssocID="{3752D856-48CD-4732-B92A-A340EB90110B}" presName="linear" presStyleCnt="0">
        <dgm:presLayoutVars>
          <dgm:animLvl val="lvl"/>
          <dgm:resizeHandles val="exact"/>
        </dgm:presLayoutVars>
      </dgm:prSet>
      <dgm:spPr/>
      <dgm:t>
        <a:bodyPr/>
        <a:lstStyle/>
        <a:p>
          <a:pPr latinLnBrk="1"/>
          <a:endParaRPr lang="ko-KR" altLang="en-US"/>
        </a:p>
      </dgm:t>
    </dgm:pt>
    <dgm:pt modelId="{260AE657-A789-4E1E-BDE8-FC2F608DA155}" type="pres">
      <dgm:prSet presAssocID="{7F732777-BCA7-4362-9800-BE2A0B8C60CF}" presName="parentText" presStyleLbl="node1" presStyleIdx="0" presStyleCnt="2">
        <dgm:presLayoutVars>
          <dgm:chMax val="0"/>
          <dgm:bulletEnabled val="1"/>
        </dgm:presLayoutVars>
      </dgm:prSet>
      <dgm:spPr/>
      <dgm:t>
        <a:bodyPr/>
        <a:lstStyle/>
        <a:p>
          <a:pPr latinLnBrk="1"/>
          <a:endParaRPr lang="ko-KR" altLang="en-US"/>
        </a:p>
      </dgm:t>
    </dgm:pt>
    <dgm:pt modelId="{9456C03D-9B00-4C02-8626-04E1AA242287}" type="pres">
      <dgm:prSet presAssocID="{B6F09E6A-B966-461F-93F8-38BEFE78FCF5}" presName="spacer" presStyleCnt="0"/>
      <dgm:spPr/>
    </dgm:pt>
    <dgm:pt modelId="{76F57AD0-0024-4587-8A39-B86787A154C1}" type="pres">
      <dgm:prSet presAssocID="{8A752ECC-1DDE-4555-B0EC-37CCA49C1851}" presName="parentText" presStyleLbl="node1" presStyleIdx="1" presStyleCnt="2">
        <dgm:presLayoutVars>
          <dgm:chMax val="0"/>
          <dgm:bulletEnabled val="1"/>
        </dgm:presLayoutVars>
      </dgm:prSet>
      <dgm:spPr/>
      <dgm:t>
        <a:bodyPr/>
        <a:lstStyle/>
        <a:p>
          <a:pPr latinLnBrk="1"/>
          <a:endParaRPr lang="ko-KR" altLang="en-US"/>
        </a:p>
      </dgm:t>
    </dgm:pt>
  </dgm:ptLst>
  <dgm:cxnLst>
    <dgm:cxn modelId="{01794C9D-C7B5-4280-B87D-51FF3DFB9B6D}" type="presOf" srcId="{8A752ECC-1DDE-4555-B0EC-37CCA49C1851}" destId="{76F57AD0-0024-4587-8A39-B86787A154C1}" srcOrd="0" destOrd="0" presId="urn:microsoft.com/office/officeart/2005/8/layout/vList2"/>
    <dgm:cxn modelId="{F980F13A-63F0-49D4-85B6-2E0DD1A6029E}" type="presOf" srcId="{7F732777-BCA7-4362-9800-BE2A0B8C60CF}" destId="{260AE657-A789-4E1E-BDE8-FC2F608DA155}" srcOrd="0" destOrd="0" presId="urn:microsoft.com/office/officeart/2005/8/layout/vList2"/>
    <dgm:cxn modelId="{C2C95474-33A5-49C0-B66D-75A733D55C5B}" srcId="{3752D856-48CD-4732-B92A-A340EB90110B}" destId="{8A752ECC-1DDE-4555-B0EC-37CCA49C1851}" srcOrd="1" destOrd="0" parTransId="{6C00111E-28DB-4989-9F17-13DD9F9BD1BA}" sibTransId="{1FE97492-318C-404F-8906-35AC28B2BEE1}"/>
    <dgm:cxn modelId="{E44C4FC9-1515-4794-892F-79BBB1CAD000}" srcId="{3752D856-48CD-4732-B92A-A340EB90110B}" destId="{7F732777-BCA7-4362-9800-BE2A0B8C60CF}" srcOrd="0" destOrd="0" parTransId="{C7D387B4-3974-4C4D-BA5F-A9627B4B9A10}" sibTransId="{B6F09E6A-B966-461F-93F8-38BEFE78FCF5}"/>
    <dgm:cxn modelId="{ECCC0466-C7B5-4BB1-806F-698B12B18630}" type="presOf" srcId="{3752D856-48CD-4732-B92A-A340EB90110B}" destId="{04B3B29E-BFDE-4704-84DC-9B3E351F14B5}" srcOrd="0" destOrd="0" presId="urn:microsoft.com/office/officeart/2005/8/layout/vList2"/>
    <dgm:cxn modelId="{6EB711AE-6B07-49E0-833F-D67E108E1991}" type="presParOf" srcId="{04B3B29E-BFDE-4704-84DC-9B3E351F14B5}" destId="{260AE657-A789-4E1E-BDE8-FC2F608DA155}" srcOrd="0" destOrd="0" presId="urn:microsoft.com/office/officeart/2005/8/layout/vList2"/>
    <dgm:cxn modelId="{D18F60A1-E034-43BE-98F2-298DDF5F1426}" type="presParOf" srcId="{04B3B29E-BFDE-4704-84DC-9B3E351F14B5}" destId="{9456C03D-9B00-4C02-8626-04E1AA242287}" srcOrd="1" destOrd="0" presId="urn:microsoft.com/office/officeart/2005/8/layout/vList2"/>
    <dgm:cxn modelId="{8496D294-DB57-4B3B-8B50-5C446633865C}" type="presParOf" srcId="{04B3B29E-BFDE-4704-84DC-9B3E351F14B5}" destId="{76F57AD0-0024-4587-8A39-B86787A154C1}" srcOrd="2"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1">
              <a:defRPr lang="ko-KR" sz="1200"/>
            </a:lvl1pPr>
            <a:extLst/>
          </a:lstStyle>
          <a:p>
            <a:endParaRPr lang="ko-KR"/>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1">
              <a:defRPr lang="ko-KR" sz="1200"/>
            </a:lvl1pPr>
            <a:extLst/>
          </a:lstStyle>
          <a:p>
            <a:fld id="{C238408C-6839-46EE-8131-EDA75C487F2E}" type="datetimeFigureOut">
              <a:rPr/>
              <a:pPr/>
              <a:t>2006/6/30</a:t>
            </a:fld>
            <a:endParaRPr lang="ko-K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ko-KR"/>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latinLnBrk="1"/>
            <a:r>
              <a:rPr lang="ko-KR"/>
              <a:t>마스터 텍스트 스타일을 편집합니다</a:t>
            </a:r>
          </a:p>
          <a:p>
            <a:pPr lvl="1" latinLnBrk="1"/>
            <a:r>
              <a:rPr lang="ko-KR"/>
              <a:t>둘째 수준</a:t>
            </a:r>
          </a:p>
          <a:p>
            <a:pPr lvl="2" latinLnBrk="1"/>
            <a:r>
              <a:rPr lang="ko-KR"/>
              <a:t>셋째 수준</a:t>
            </a:r>
          </a:p>
          <a:p>
            <a:pPr lvl="3" latinLnBrk="1"/>
            <a:r>
              <a:rPr lang="ko-KR"/>
              <a:t>넷째 수준</a:t>
            </a:r>
          </a:p>
          <a:p>
            <a:pPr lvl="4" latinLnBrk="1"/>
            <a:r>
              <a:rPr lang="ko-KR"/>
              <a:t>다섯째 수준</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1">
              <a:defRPr lang="ko-KR" sz="1200"/>
            </a:lvl1pPr>
            <a:extLst/>
          </a:lstStyle>
          <a:p>
            <a:endParaRPr lang="ko-K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1">
              <a:defRPr lang="ko-KR" sz="1200"/>
            </a:lvl1pPr>
            <a:extLst/>
          </a:lstStyle>
          <a:p>
            <a:fld id="{87D77045-401A-4D5E-BFE3-54C21A8A6634}" type="slidenum">
              <a:rPr/>
              <a:pPr/>
              <a:t>‹#›</a:t>
            </a:fld>
            <a:endParaRPr lang="ko-KR"/>
          </a:p>
        </p:txBody>
      </p:sp>
    </p:spTree>
  </p:cSld>
  <p:clrMap bg1="lt1" tx1="dk1" bg2="lt2" tx2="dk2" accent1="accent1" accent2="accent2" accent3="accent3" accent4="accent4" accent5="accent5" accent6="accent6" hlink="hlink" folHlink="folHlink"/>
  <p:notesStyle>
    <a:lvl1pPr marL="0" algn="l" rtl="0" latinLnBrk="1">
      <a:defRPr lang="ko-KR" sz="1200" kern="1200">
        <a:solidFill>
          <a:schemeClr val="tx1"/>
        </a:solidFill>
        <a:latin typeface="+mn-lt"/>
        <a:ea typeface="+mn-ea"/>
        <a:cs typeface="+mn-cs"/>
      </a:defRPr>
    </a:lvl1pPr>
    <a:lvl2pPr marL="457200" algn="l" rtl="0" latinLnBrk="1">
      <a:defRPr lang="ko-KR" sz="1200" kern="1200">
        <a:solidFill>
          <a:schemeClr val="tx1"/>
        </a:solidFill>
        <a:latin typeface="+mn-lt"/>
        <a:ea typeface="+mn-ea"/>
        <a:cs typeface="+mn-cs"/>
      </a:defRPr>
    </a:lvl2pPr>
    <a:lvl3pPr marL="914400" algn="l" rtl="0" latinLnBrk="1">
      <a:defRPr lang="ko-KR" sz="1200" kern="1200">
        <a:solidFill>
          <a:schemeClr val="tx1"/>
        </a:solidFill>
        <a:latin typeface="+mn-lt"/>
        <a:ea typeface="+mn-ea"/>
        <a:cs typeface="+mn-cs"/>
      </a:defRPr>
    </a:lvl3pPr>
    <a:lvl4pPr marL="1371600" algn="l" rtl="0" latinLnBrk="1">
      <a:defRPr lang="ko-KR" sz="1200" kern="1200">
        <a:solidFill>
          <a:schemeClr val="tx1"/>
        </a:solidFill>
        <a:latin typeface="+mn-lt"/>
        <a:ea typeface="+mn-ea"/>
        <a:cs typeface="+mn-cs"/>
      </a:defRPr>
    </a:lvl4pPr>
    <a:lvl5pPr marL="1828800" algn="l" rtl="0" latinLnBrk="1">
      <a:defRPr lang="ko-KR" sz="1200" kern="1200">
        <a:solidFill>
          <a:schemeClr val="tx1"/>
        </a:solidFill>
        <a:latin typeface="+mn-lt"/>
        <a:ea typeface="+mn-ea"/>
        <a:cs typeface="+mn-cs"/>
      </a:defRPr>
    </a:lvl5pPr>
    <a:lvl6pPr marL="2286000" algn="l" rtl="0" latinLnBrk="1">
      <a:defRPr lang="ko-KR" sz="1200" kern="1200">
        <a:solidFill>
          <a:schemeClr val="tx1"/>
        </a:solidFill>
        <a:latin typeface="+mn-lt"/>
        <a:ea typeface="+mn-ea"/>
        <a:cs typeface="+mn-cs"/>
      </a:defRPr>
    </a:lvl6pPr>
    <a:lvl7pPr marL="2743200" algn="l" rtl="0" latinLnBrk="1">
      <a:defRPr lang="ko-KR" sz="1200" kern="1200">
        <a:solidFill>
          <a:schemeClr val="tx1"/>
        </a:solidFill>
        <a:latin typeface="+mn-lt"/>
        <a:ea typeface="+mn-ea"/>
        <a:cs typeface="+mn-cs"/>
      </a:defRPr>
    </a:lvl7pPr>
    <a:lvl8pPr marL="3200400" algn="l" rtl="0" latinLnBrk="1">
      <a:defRPr lang="ko-KR" sz="1200" kern="1200">
        <a:solidFill>
          <a:schemeClr val="tx1"/>
        </a:solidFill>
        <a:latin typeface="+mn-lt"/>
        <a:ea typeface="+mn-ea"/>
        <a:cs typeface="+mn-cs"/>
      </a:defRPr>
    </a:lvl8pPr>
    <a:lvl9pPr marL="3657600" algn="l" rtl="0" latinLnBrk="1">
      <a:defRPr lang="ko-K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87D77045-401A-4D5E-BFE3-54C21A8A6634}" type="slidenum">
              <a:rPr lang="en-US" altLang="ko-KR" smtClean="0"/>
              <a:pPr/>
              <a:t>1</a:t>
            </a:fld>
            <a:endParaRPr lang="ko-K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87D77045-401A-4D5E-BFE3-54C21A8A6634}" type="slidenum">
              <a:rPr lang="en-US" altLang="ko-KR" smtClean="0"/>
              <a:pPr/>
              <a:t>10</a:t>
            </a:fld>
            <a:endParaRPr lang="ko-K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87D77045-401A-4D5E-BFE3-54C21A8A6634}" type="slidenum">
              <a:rPr lang="en-US" altLang="ko-KR" smtClean="0"/>
              <a:pPr/>
              <a:t>11</a:t>
            </a:fld>
            <a:endParaRPr lang="ko-K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87D77045-401A-4D5E-BFE3-54C21A8A6634}" type="slidenum">
              <a:rPr lang="en-US" altLang="ko-KR" smtClean="0"/>
              <a:pPr/>
              <a:t>12</a:t>
            </a:fld>
            <a:endParaRPr lang="ko-K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87D77045-401A-4D5E-BFE3-54C21A8A6634}" type="slidenum">
              <a:rPr lang="en-US" altLang="ko-KR" smtClean="0"/>
              <a:pPr/>
              <a:t>2</a:t>
            </a:fld>
            <a:endParaRPr lang="ko-K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87D77045-401A-4D5E-BFE3-54C21A8A6634}" type="slidenum">
              <a:rPr lang="en-US" altLang="ko-KR" smtClean="0"/>
              <a:pPr/>
              <a:t>3</a:t>
            </a:fld>
            <a:endParaRPr lang="ko-K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87D77045-401A-4D5E-BFE3-54C21A8A6634}" type="slidenum">
              <a:rPr lang="en-US" altLang="ko-KR" smtClean="0"/>
              <a:pPr/>
              <a:t>4</a:t>
            </a:fld>
            <a:endParaRPr lang="ko-K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87D77045-401A-4D5E-BFE3-54C21A8A6634}" type="slidenum">
              <a:rPr lang="en-US" altLang="ko-KR" smtClean="0"/>
              <a:pPr/>
              <a:t>5</a:t>
            </a:fld>
            <a:endParaRPr lang="ko-K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87D77045-401A-4D5E-BFE3-54C21A8A6634}" type="slidenum">
              <a:rPr lang="en-US" altLang="ko-KR" smtClean="0"/>
              <a:pPr/>
              <a:t>6</a:t>
            </a:fld>
            <a:endParaRPr lang="ko-K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87D77045-401A-4D5E-BFE3-54C21A8A6634}" type="slidenum">
              <a:rPr lang="en-US" altLang="ko-KR" smtClean="0"/>
              <a:pPr/>
              <a:t>7</a:t>
            </a:fld>
            <a:endParaRPr lang="ko-K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87D77045-401A-4D5E-BFE3-54C21A8A6634}" type="slidenum">
              <a:rPr lang="en-US" altLang="ko-KR" smtClean="0"/>
              <a:pPr/>
              <a:t>8</a:t>
            </a:fld>
            <a:endParaRPr lang="ko-K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87D77045-401A-4D5E-BFE3-54C21A8A6634}" type="slidenum">
              <a:rPr lang="en-US" altLang="ko-KR" smtClean="0"/>
              <a:pPr/>
              <a:t>9</a:t>
            </a:fld>
            <a:endParaRPr lang="ko-K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bg>
      <p:bgRef idx="1002">
        <a:schemeClr val="bg2"/>
      </p:bgRef>
    </p:bg>
    <p:spTree>
      <p:nvGrpSpPr>
        <p:cNvPr id="1" name=""/>
        <p:cNvGrpSpPr/>
        <p:nvPr/>
      </p:nvGrpSpPr>
      <p:grpSpPr>
        <a:xfrm>
          <a:off x="0" y="0"/>
          <a:ext cx="0" cy="0"/>
          <a:chOff x="0" y="0"/>
          <a:chExt cx="0" cy="0"/>
        </a:xfrm>
      </p:grpSpPr>
      <p:sp>
        <p:nvSpPr>
          <p:cNvPr id="44" name="Shape 43"/>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ko-KR"/>
          </a:p>
        </p:txBody>
      </p:sp>
      <p:sp>
        <p:nvSpPr>
          <p:cNvPr id="36" name="Shape 35"/>
          <p:cNvSpPr>
            <a:spLocks/>
          </p:cNvSpPr>
          <p:nvPr/>
        </p:nvSpPr>
        <p:spPr bwMode="auto">
          <a:xfrm>
            <a:off x="4821864" y="1066800"/>
            <a:ext cx="43434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1" lang="ko-KR"/>
          </a:p>
        </p:txBody>
      </p:sp>
      <p:sp>
        <p:nvSpPr>
          <p:cNvPr id="43" name="Shape 42"/>
          <p:cNvSpPr>
            <a:spLocks/>
          </p:cNvSpPr>
          <p:nvPr/>
        </p:nvSpPr>
        <p:spPr bwMode="auto">
          <a:xfrm>
            <a:off x="290624" y="-14176"/>
            <a:ext cx="5562600" cy="65532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1" lang="ko-KR"/>
          </a:p>
        </p:txBody>
      </p:sp>
      <p:sp>
        <p:nvSpPr>
          <p:cNvPr id="22" name="Shape 21"/>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ko-KR"/>
          </a:p>
        </p:txBody>
      </p:sp>
      <p:sp>
        <p:nvSpPr>
          <p:cNvPr id="24" name="Shape 23"/>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ko-KR"/>
          </a:p>
        </p:txBody>
      </p:sp>
      <p:sp>
        <p:nvSpPr>
          <p:cNvPr id="26" name="Shape 25"/>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ko-KR"/>
          </a:p>
        </p:txBody>
      </p:sp>
      <p:sp>
        <p:nvSpPr>
          <p:cNvPr id="27" name="Shape 26"/>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ko-KR"/>
          </a:p>
        </p:txBody>
      </p:sp>
      <p:sp>
        <p:nvSpPr>
          <p:cNvPr id="28" name="Date Placeholder 27"/>
          <p:cNvSpPr>
            <a:spLocks noGrp="1"/>
          </p:cNvSpPr>
          <p:nvPr>
            <p:ph type="dt" sz="half" idx="10"/>
          </p:nvPr>
        </p:nvSpPr>
        <p:spPr>
          <a:xfrm>
            <a:off x="6477000" y="6416675"/>
            <a:ext cx="2133600" cy="365125"/>
          </a:xfrm>
        </p:spPr>
        <p:txBody>
          <a:bodyPr/>
          <a:lstStyle>
            <a:extLst/>
          </a:lstStyle>
          <a:p>
            <a:r>
              <a:rPr lang="en-US" altLang="ko-KR" smtClean="0"/>
              <a:t>2006/6/30</a:t>
            </a:r>
            <a:endParaRPr kumimoji="1" lang="ko-KR"/>
          </a:p>
        </p:txBody>
      </p:sp>
      <p:sp>
        <p:nvSpPr>
          <p:cNvPr id="17" name="Footer Placeholder 16"/>
          <p:cNvSpPr>
            <a:spLocks noGrp="1"/>
          </p:cNvSpPr>
          <p:nvPr>
            <p:ph type="ftr" sz="quarter" idx="11"/>
          </p:nvPr>
        </p:nvSpPr>
        <p:spPr>
          <a:xfrm>
            <a:off x="914400" y="6416675"/>
            <a:ext cx="5562600" cy="365125"/>
          </a:xfrm>
        </p:spPr>
        <p:txBody>
          <a:bodyPr/>
          <a:lstStyle>
            <a:extLst/>
          </a:lstStyle>
          <a:p>
            <a:r>
              <a:rPr kumimoji="1" lang="ko-KR" altLang="en-US" smtClean="0"/>
              <a:t>공학입문설계          </a:t>
            </a:r>
            <a:r>
              <a:rPr kumimoji="1" lang="en-US" altLang="ko-KR" smtClean="0"/>
              <a:t>http://electoy.tistory.com</a:t>
            </a:r>
            <a:endParaRPr kumimoji="1" lang="ko-KR"/>
          </a:p>
        </p:txBody>
      </p:sp>
      <p:sp>
        <p:nvSpPr>
          <p:cNvPr id="29" name="Slide Number Placeholder 28"/>
          <p:cNvSpPr>
            <a:spLocks noGrp="1"/>
          </p:cNvSpPr>
          <p:nvPr>
            <p:ph type="sldNum" sz="quarter" idx="12"/>
          </p:nvPr>
        </p:nvSpPr>
        <p:spPr>
          <a:xfrm>
            <a:off x="8610600" y="6416675"/>
            <a:ext cx="457200" cy="365125"/>
          </a:xfrm>
        </p:spPr>
        <p:txBody>
          <a:bodyPr/>
          <a:lstStyle>
            <a:extLst/>
          </a:lstStyle>
          <a:p>
            <a:fld id="{72AC53DF-4216-466D-99A7-94400E6C2A25}" type="slidenum">
              <a:rPr/>
              <a:pPr/>
              <a:t>‹#›</a:t>
            </a:fld>
            <a:endParaRPr kumimoji="1" lang="ko-K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45" name="Rectangle 44"/>
          <p:cNvSpPr/>
          <p:nvPr/>
        </p:nvSpPr>
        <p:spPr>
          <a:xfrm>
            <a:off x="363160" y="402264"/>
            <a:ext cx="850392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8" name="Title 7"/>
          <p:cNvSpPr>
            <a:spLocks noGrp="1"/>
          </p:cNvSpPr>
          <p:nvPr>
            <p:ph type="ctrTitle"/>
          </p:nvPr>
        </p:nvSpPr>
        <p:spPr>
          <a:xfrm>
            <a:off x="533400" y="464504"/>
            <a:ext cx="8153400" cy="774192"/>
          </a:xfrm>
        </p:spPr>
        <p:txBody>
          <a:bodyPr/>
          <a:lstStyle>
            <a:lvl1pPr marR="9144" algn="r" eaLnBrk="1" latinLnBrk="1" hangingPunct="1">
              <a:defRPr kumimoji="1" lang="ko-KR" sz="3800"/>
            </a:lvl1pPr>
            <a:extLst/>
          </a:lstStyle>
          <a:p>
            <a:pPr eaLnBrk="1" latinLnBrk="1" hangingPunct="1"/>
            <a:r>
              <a:rPr lang="ko-KR" altLang="en-US" smtClean="0"/>
              <a:t>마스터 제목 스타일 편집</a:t>
            </a:r>
            <a:endParaRPr/>
          </a:p>
        </p:txBody>
      </p:sp>
      <p:sp>
        <p:nvSpPr>
          <p:cNvPr id="9" name="Subtitle 8"/>
          <p:cNvSpPr>
            <a:spLocks noGrp="1"/>
          </p:cNvSpPr>
          <p:nvPr>
            <p:ph type="subTitle" idx="1"/>
          </p:nvPr>
        </p:nvSpPr>
        <p:spPr>
          <a:xfrm>
            <a:off x="4838381" y="1371600"/>
            <a:ext cx="3848419" cy="457200"/>
          </a:xfrm>
        </p:spPr>
        <p:txBody>
          <a:bodyPr tIns="0"/>
          <a:lstStyle>
            <a:lvl1pPr marL="0" indent="0" algn="r" eaLnBrk="1" latinLnBrk="1" hangingPunct="1">
              <a:spcBef>
                <a:spcPts val="0"/>
              </a:spcBef>
              <a:buNone/>
              <a:defRPr kumimoji="1" lang="ko-KR" sz="2000">
                <a:solidFill>
                  <a:schemeClr val="tx1"/>
                </a:solidFill>
              </a:defRPr>
            </a:lvl1pPr>
            <a:lvl2pPr marL="457200" indent="0" algn="ctr" eaLnBrk="1" latinLnBrk="1" hangingPunct="1">
              <a:buNone/>
            </a:lvl2pPr>
            <a:lvl3pPr marL="914400" indent="0" algn="ctr" eaLnBrk="1" latinLnBrk="1" hangingPunct="1">
              <a:buNone/>
            </a:lvl3pPr>
            <a:lvl4pPr marL="1371600" indent="0" algn="ctr" eaLnBrk="1" latinLnBrk="1" hangingPunct="1">
              <a:buNone/>
            </a:lvl4pPr>
            <a:lvl5pPr marL="1828800" indent="0" algn="ctr" eaLnBrk="1" latinLnBrk="1" hangingPunct="1">
              <a:buNone/>
            </a:lvl5pPr>
            <a:lvl6pPr marL="2286000" indent="0" algn="ctr" eaLnBrk="1" latinLnBrk="1" hangingPunct="1">
              <a:buNone/>
            </a:lvl6pPr>
            <a:lvl7pPr marL="2743200" indent="0" algn="ctr" eaLnBrk="1" latinLnBrk="1" hangingPunct="1">
              <a:buNone/>
            </a:lvl7pPr>
            <a:lvl8pPr marL="3200400" indent="0" algn="ctr" eaLnBrk="1" latinLnBrk="1" hangingPunct="1">
              <a:buNone/>
            </a:lvl8pPr>
            <a:lvl9pPr marL="3657600" indent="0" algn="ctr" eaLnBrk="1" latinLnBrk="1" hangingPunct="1">
              <a:buNone/>
            </a:lvl9pPr>
            <a:extLst/>
          </a:lstStyle>
          <a:p>
            <a:pPr eaLnBrk="1" latinLnBrk="1" hangingPunct="1"/>
            <a:r>
              <a:rPr lang="ko-KR" altLang="en-US" smtClean="0"/>
              <a:t>마스터 부제목 스타일 편집</a:t>
            </a:r>
            <a:endParaRPr/>
          </a:p>
        </p:txBody>
      </p:sp>
      <p:sp>
        <p:nvSpPr>
          <p:cNvPr id="58" name="Rectangle 5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59" name="Rectangle 5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60" name="Rectangle 5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61" name="Rectangle 6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62" name="Rectangle 6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1" hangingPunct="1"/>
            <a:r>
              <a:rPr lang="ko-KR" altLang="en-US" smtClean="0"/>
              <a:t>마스터 제목 스타일 편집</a:t>
            </a:r>
            <a:endParaRPr/>
          </a:p>
        </p:txBody>
      </p:sp>
      <p:sp>
        <p:nvSpPr>
          <p:cNvPr id="3" name="Content Placeholder 2"/>
          <p:cNvSpPr>
            <a:spLocks noGrp="1"/>
          </p:cNvSpPr>
          <p:nvPr>
            <p:ph idx="1"/>
          </p:nvPr>
        </p:nvSpPr>
        <p:spPr/>
        <p:txBody>
          <a:bodyPr/>
          <a:lstStyle>
            <a:extLst/>
          </a:lstStyle>
          <a:p>
            <a:pPr lvl="0" eaLnBrk="1" latinLnBrk="1" hangingPunct="1"/>
            <a:r>
              <a:rPr lang="ko-KR" altLang="en-US" smtClean="0"/>
              <a:t>마스터 텍스트 스타일을 편집합니다</a:t>
            </a:r>
          </a:p>
          <a:p>
            <a:pPr lvl="1" eaLnBrk="1" latinLnBrk="1" hangingPunct="1"/>
            <a:r>
              <a:rPr lang="ko-KR" altLang="en-US" smtClean="0"/>
              <a:t>둘째 수준</a:t>
            </a:r>
          </a:p>
          <a:p>
            <a:pPr lvl="2" eaLnBrk="1" latinLnBrk="1" hangingPunct="1"/>
            <a:r>
              <a:rPr lang="ko-KR" altLang="en-US" smtClean="0"/>
              <a:t>셋째 수준</a:t>
            </a:r>
          </a:p>
          <a:p>
            <a:pPr lvl="3" eaLnBrk="1" latinLnBrk="1" hangingPunct="1"/>
            <a:r>
              <a:rPr lang="ko-KR" altLang="en-US" smtClean="0"/>
              <a:t>넷째 수준</a:t>
            </a:r>
          </a:p>
          <a:p>
            <a:pPr lvl="4" eaLnBrk="1" latinLnBrk="1" hangingPunct="1"/>
            <a:r>
              <a:rPr lang="ko-KR" altLang="en-US" smtClean="0"/>
              <a:t>다섯째 수준</a:t>
            </a:r>
            <a:endParaRPr/>
          </a:p>
        </p:txBody>
      </p:sp>
      <p:sp>
        <p:nvSpPr>
          <p:cNvPr id="4" name="Date Placeholder 3"/>
          <p:cNvSpPr>
            <a:spLocks noGrp="1"/>
          </p:cNvSpPr>
          <p:nvPr>
            <p:ph type="dt" sz="half" idx="10"/>
          </p:nvPr>
        </p:nvSpPr>
        <p:spPr/>
        <p:txBody>
          <a:bodyPr/>
          <a:lstStyle>
            <a:extLst/>
          </a:lstStyle>
          <a:p>
            <a:r>
              <a:rPr lang="en-US" altLang="ko-KR" smtClean="0"/>
              <a:t>2006/6/30</a:t>
            </a:r>
            <a:endParaRPr kumimoji="1" lang="ko-KR"/>
          </a:p>
        </p:txBody>
      </p:sp>
      <p:sp>
        <p:nvSpPr>
          <p:cNvPr id="5" name="Footer Placeholder 4"/>
          <p:cNvSpPr>
            <a:spLocks noGrp="1"/>
          </p:cNvSpPr>
          <p:nvPr>
            <p:ph type="ftr" sz="quarter" idx="11"/>
          </p:nvPr>
        </p:nvSpPr>
        <p:spPr/>
        <p:txBody>
          <a:bodyPr/>
          <a:lstStyle>
            <a:extLst/>
          </a:lstStyle>
          <a:p>
            <a:r>
              <a:rPr kumimoji="1" lang="ko-KR" altLang="en-US" smtClean="0"/>
              <a:t>공학입문설계          </a:t>
            </a:r>
            <a:r>
              <a:rPr kumimoji="1" lang="en-US" altLang="ko-KR" smtClean="0"/>
              <a:t>http://electoy.tistory.com</a:t>
            </a:r>
            <a:endParaRPr kumimoji="1" lang="ko-KR"/>
          </a:p>
        </p:txBody>
      </p:sp>
      <p:sp>
        <p:nvSpPr>
          <p:cNvPr id="6" name="Slide Number Placeholder 5"/>
          <p:cNvSpPr>
            <a:spLocks noGrp="1"/>
          </p:cNvSpPr>
          <p:nvPr>
            <p:ph type="sldNum" sz="quarter" idx="12"/>
          </p:nvPr>
        </p:nvSpPr>
        <p:spPr/>
        <p:txBody>
          <a:bodyPr/>
          <a:lstStyle>
            <a:extLst/>
          </a:lstStyle>
          <a:p>
            <a:fld id="{1AD93096-5B34-4342-9326-69289CEAE4C2}" type="slidenum">
              <a:rPr/>
              <a:pPr/>
              <a:t>‹#›</a:t>
            </a:fld>
            <a:endParaRPr kumimoji="1" 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eaLnBrk="1" latinLnBrk="1" hangingPunct="1">
              <a:buNone/>
              <a:defRPr kumimoji="1" lang="ko-KR" sz="4000" b="1" cap="all">
                <a:ln/>
                <a:solidFill>
                  <a:schemeClr val="tx1"/>
                </a:solidFill>
                <a:effectLst>
                  <a:reflection blurRad="12700" stA="50000" endPos="50000" dir="5400000" sy="-100000" rotWithShape="0"/>
                </a:effectLst>
              </a:defRPr>
            </a:lvl1pPr>
            <a:extLst/>
          </a:lstStyle>
          <a:p>
            <a:pPr eaLnBrk="1" latinLnBrk="1" hangingPunct="1"/>
            <a:r>
              <a:rPr lang="ko-KR" altLang="en-US" smtClean="0"/>
              <a:t>마스터 제목 스타일 편집</a:t>
            </a:r>
            <a:endParaRPr/>
          </a:p>
        </p:txBody>
      </p:sp>
      <p:sp>
        <p:nvSpPr>
          <p:cNvPr id="3" name="Text Placeholder 2"/>
          <p:cNvSpPr>
            <a:spLocks noGrp="1"/>
          </p:cNvSpPr>
          <p:nvPr>
            <p:ph type="body" idx="1"/>
          </p:nvPr>
        </p:nvSpPr>
        <p:spPr>
          <a:xfrm>
            <a:off x="914400" y="5334000"/>
            <a:ext cx="7772400" cy="1052512"/>
          </a:xfrm>
        </p:spPr>
        <p:txBody>
          <a:bodyPr anchor="t"/>
          <a:lstStyle>
            <a:lvl1pPr marL="374904" eaLnBrk="1" latinLnBrk="1" hangingPunct="1">
              <a:buNone/>
              <a:defRPr kumimoji="1" lang="ko-KR" sz="2000">
                <a:solidFill>
                  <a:schemeClr val="tx2"/>
                </a:solidFill>
              </a:defRPr>
            </a:lvl1pPr>
            <a:lvl2pPr eaLnBrk="1" latinLnBrk="1" hangingPunct="1">
              <a:buNone/>
              <a:defRPr kumimoji="1" lang="ko-KR" sz="1800">
                <a:solidFill>
                  <a:schemeClr val="tx1">
                    <a:tint val="75000"/>
                  </a:schemeClr>
                </a:solidFill>
              </a:defRPr>
            </a:lvl2pPr>
            <a:lvl3pPr eaLnBrk="1" latinLnBrk="1" hangingPunct="1">
              <a:buNone/>
              <a:defRPr kumimoji="1" lang="ko-KR" sz="1600">
                <a:solidFill>
                  <a:schemeClr val="tx1">
                    <a:tint val="75000"/>
                  </a:schemeClr>
                </a:solidFill>
              </a:defRPr>
            </a:lvl3pPr>
            <a:lvl4pPr eaLnBrk="1" latinLnBrk="1" hangingPunct="1">
              <a:buNone/>
              <a:defRPr kumimoji="1" lang="ko-KR" sz="1400">
                <a:solidFill>
                  <a:schemeClr val="tx1">
                    <a:tint val="75000"/>
                  </a:schemeClr>
                </a:solidFill>
              </a:defRPr>
            </a:lvl4pPr>
            <a:lvl5pPr eaLnBrk="1" latinLnBrk="1" hangingPunct="1">
              <a:buNone/>
              <a:defRPr kumimoji="1" lang="ko-KR" sz="1400">
                <a:solidFill>
                  <a:schemeClr val="tx1">
                    <a:tint val="75000"/>
                  </a:schemeClr>
                </a:solidFill>
              </a:defRPr>
            </a:lvl5pPr>
            <a:extLst/>
          </a:lstStyle>
          <a:p>
            <a:pPr lvl="0" eaLnBrk="1" latinLnBrk="1" hangingPunct="1"/>
            <a:r>
              <a:rPr lang="ko-KR" altLang="en-US" smtClean="0"/>
              <a:t>마스터 텍스트 스타일을 편집합니다</a:t>
            </a:r>
          </a:p>
        </p:txBody>
      </p:sp>
      <p:sp>
        <p:nvSpPr>
          <p:cNvPr id="4" name="Date Placeholder 3"/>
          <p:cNvSpPr>
            <a:spLocks noGrp="1"/>
          </p:cNvSpPr>
          <p:nvPr>
            <p:ph type="dt" sz="half" idx="10"/>
          </p:nvPr>
        </p:nvSpPr>
        <p:spPr/>
        <p:txBody>
          <a:bodyPr/>
          <a:lstStyle>
            <a:extLst/>
          </a:lstStyle>
          <a:p>
            <a:r>
              <a:rPr lang="en-US" altLang="ko-KR" smtClean="0"/>
              <a:t>2006/6/30</a:t>
            </a:r>
            <a:endParaRPr kumimoji="1" lang="ko-KR"/>
          </a:p>
        </p:txBody>
      </p:sp>
      <p:sp>
        <p:nvSpPr>
          <p:cNvPr id="5" name="Footer Placeholder 4"/>
          <p:cNvSpPr>
            <a:spLocks noGrp="1"/>
          </p:cNvSpPr>
          <p:nvPr>
            <p:ph type="ftr" sz="quarter" idx="11"/>
          </p:nvPr>
        </p:nvSpPr>
        <p:spPr>
          <a:xfrm>
            <a:off x="914400" y="6416675"/>
            <a:ext cx="5562600" cy="365125"/>
          </a:xfrm>
        </p:spPr>
        <p:txBody>
          <a:bodyPr/>
          <a:lstStyle>
            <a:extLst/>
          </a:lstStyle>
          <a:p>
            <a:r>
              <a:rPr kumimoji="1" lang="ko-KR" altLang="en-US" smtClean="0"/>
              <a:t>공학입문설계          </a:t>
            </a:r>
            <a:r>
              <a:rPr kumimoji="1" lang="en-US" altLang="ko-KR" smtClean="0"/>
              <a:t>http://electoy.tistory.com</a:t>
            </a:r>
            <a:endParaRPr kumimoji="1" lang="ko-KR"/>
          </a:p>
        </p:txBody>
      </p:sp>
      <p:sp>
        <p:nvSpPr>
          <p:cNvPr id="6" name="Slide Number Placeholder 5"/>
          <p:cNvSpPr>
            <a:spLocks noGrp="1"/>
          </p:cNvSpPr>
          <p:nvPr>
            <p:ph type="sldNum" sz="quarter" idx="12"/>
          </p:nvPr>
        </p:nvSpPr>
        <p:spPr/>
        <p:txBody>
          <a:bodyPr/>
          <a:lstStyle>
            <a:extLst/>
          </a:lstStyle>
          <a:p>
            <a:fld id="{1AD93096-5B34-4342-9326-69289CEAE4C2}" type="slidenum">
              <a:rPr/>
              <a:pPr/>
              <a:t>‹#›</a:t>
            </a:fld>
            <a:endParaRPr kumimoji="1" lang="ko-K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내용 2개">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extLst/>
          </a:lstStyle>
          <a:p>
            <a:pPr eaLnBrk="1" latinLnBrk="1" hangingPunct="1"/>
            <a:r>
              <a:rPr lang="ko-KR" altLang="en-US" smtClean="0"/>
              <a:t>마스터 제목 스타일 편집</a:t>
            </a:r>
            <a:endParaRPr/>
          </a:p>
        </p:txBody>
      </p:sp>
      <p:sp>
        <p:nvSpPr>
          <p:cNvPr id="3" name="Content Placeholder 2"/>
          <p:cNvSpPr>
            <a:spLocks noGrp="1"/>
          </p:cNvSpPr>
          <p:nvPr>
            <p:ph sz="half" idx="1"/>
          </p:nvPr>
        </p:nvSpPr>
        <p:spPr>
          <a:xfrm>
            <a:off x="464344" y="1600200"/>
            <a:ext cx="4038600" cy="4525963"/>
          </a:xfrm>
        </p:spPr>
        <p:txBody>
          <a:bodyPr/>
          <a:lstStyle>
            <a:lvl1pPr marL="0" indent="0" eaLnBrk="1" latinLnBrk="1" hangingPunct="1">
              <a:buFontTx/>
              <a:buNone/>
              <a:defRPr kumimoji="1" lang="ko-KR" sz="2000"/>
            </a:lvl1pPr>
            <a:lvl2pPr eaLnBrk="1" latinLnBrk="1" hangingPunct="1">
              <a:defRPr kumimoji="1" lang="ko-KR" sz="2400"/>
            </a:lvl2pPr>
            <a:lvl3pPr eaLnBrk="1" latinLnBrk="1" hangingPunct="1">
              <a:defRPr kumimoji="1" lang="ko-KR" sz="2000"/>
            </a:lvl3pPr>
            <a:lvl4pPr eaLnBrk="1" latinLnBrk="1" hangingPunct="1">
              <a:defRPr kumimoji="1" lang="ko-KR" sz="1800"/>
            </a:lvl4pPr>
            <a:lvl5pPr eaLnBrk="1" latinLnBrk="1" hangingPunct="1">
              <a:defRPr kumimoji="1" lang="ko-KR" sz="1800"/>
            </a:lvl5pPr>
            <a:extLst/>
          </a:lstStyle>
          <a:p>
            <a:pPr lvl="0" eaLnBrk="1" latinLnBrk="1" hangingPunct="1"/>
            <a:r>
              <a:rPr lang="ko-KR" altLang="en-US" smtClean="0"/>
              <a:t>마스터 텍스트 스타일을 편집합니다</a:t>
            </a:r>
          </a:p>
        </p:txBody>
      </p:sp>
      <p:sp>
        <p:nvSpPr>
          <p:cNvPr id="4" name="Content Placeholder 3"/>
          <p:cNvSpPr>
            <a:spLocks noGrp="1"/>
          </p:cNvSpPr>
          <p:nvPr>
            <p:ph sz="half" idx="2"/>
          </p:nvPr>
        </p:nvSpPr>
        <p:spPr>
          <a:xfrm>
            <a:off x="4655344" y="1600200"/>
            <a:ext cx="4038600" cy="4525963"/>
          </a:xfrm>
        </p:spPr>
        <p:txBody>
          <a:bodyPr/>
          <a:lstStyle>
            <a:lvl1pPr eaLnBrk="1" latinLnBrk="1" hangingPunct="1">
              <a:defRPr kumimoji="1" lang="ko-KR" sz="2800"/>
            </a:lvl1pPr>
            <a:lvl2pPr eaLnBrk="1" latinLnBrk="1" hangingPunct="1">
              <a:defRPr kumimoji="1" lang="ko-KR" sz="2400"/>
            </a:lvl2pPr>
            <a:lvl3pPr eaLnBrk="1" latinLnBrk="1" hangingPunct="1">
              <a:defRPr kumimoji="1" lang="ko-KR" sz="2000"/>
            </a:lvl3pPr>
            <a:lvl4pPr eaLnBrk="1" latinLnBrk="1" hangingPunct="1">
              <a:defRPr kumimoji="1" lang="ko-KR" sz="1800"/>
            </a:lvl4pPr>
            <a:lvl5pPr eaLnBrk="1" latinLnBrk="1" hangingPunct="1">
              <a:defRPr kumimoji="1" lang="ko-KR" sz="1800"/>
            </a:lvl5pPr>
            <a:extLst/>
          </a:lstStyle>
          <a:p>
            <a:pPr lvl="0" eaLnBrk="1" latinLnBrk="1" hangingPunct="1"/>
            <a:r>
              <a:rPr lang="ko-KR" altLang="en-US" smtClean="0"/>
              <a:t>마스터 텍스트 스타일을 편집합니다</a:t>
            </a:r>
          </a:p>
          <a:p>
            <a:pPr lvl="1" eaLnBrk="1" latinLnBrk="1" hangingPunct="1"/>
            <a:r>
              <a:rPr lang="ko-KR" altLang="en-US" smtClean="0"/>
              <a:t>둘째 수준</a:t>
            </a:r>
          </a:p>
          <a:p>
            <a:pPr lvl="2" eaLnBrk="1" latinLnBrk="1" hangingPunct="1"/>
            <a:r>
              <a:rPr lang="ko-KR" altLang="en-US" smtClean="0"/>
              <a:t>셋째 수준</a:t>
            </a:r>
          </a:p>
          <a:p>
            <a:pPr lvl="3" eaLnBrk="1" latinLnBrk="1" hangingPunct="1"/>
            <a:r>
              <a:rPr lang="ko-KR" altLang="en-US" smtClean="0"/>
              <a:t>넷째 수준</a:t>
            </a:r>
          </a:p>
          <a:p>
            <a:pPr lvl="4" eaLnBrk="1" latinLnBrk="1" hangingPunct="1"/>
            <a:r>
              <a:rPr lang="ko-KR" altLang="en-US" smtClean="0"/>
              <a:t>다섯째 수준</a:t>
            </a:r>
            <a:endParaRPr/>
          </a:p>
        </p:txBody>
      </p:sp>
      <p:sp>
        <p:nvSpPr>
          <p:cNvPr id="5" name="Date Placeholder 4"/>
          <p:cNvSpPr>
            <a:spLocks noGrp="1"/>
          </p:cNvSpPr>
          <p:nvPr>
            <p:ph type="dt" sz="half" idx="10"/>
          </p:nvPr>
        </p:nvSpPr>
        <p:spPr/>
        <p:txBody>
          <a:bodyPr/>
          <a:lstStyle>
            <a:extLst/>
          </a:lstStyle>
          <a:p>
            <a:r>
              <a:rPr lang="en-US" altLang="ko-KR" smtClean="0"/>
              <a:t>2006/6/30</a:t>
            </a:r>
            <a:endParaRPr kumimoji="1" lang="ko-KR"/>
          </a:p>
        </p:txBody>
      </p:sp>
      <p:sp>
        <p:nvSpPr>
          <p:cNvPr id="6" name="Footer Placeholder 5"/>
          <p:cNvSpPr>
            <a:spLocks noGrp="1"/>
          </p:cNvSpPr>
          <p:nvPr>
            <p:ph type="ftr" sz="quarter" idx="11"/>
          </p:nvPr>
        </p:nvSpPr>
        <p:spPr/>
        <p:txBody>
          <a:bodyPr/>
          <a:lstStyle>
            <a:extLst/>
          </a:lstStyle>
          <a:p>
            <a:r>
              <a:rPr kumimoji="1" lang="ko-KR" altLang="en-US" smtClean="0"/>
              <a:t>공학입문설계          </a:t>
            </a:r>
            <a:r>
              <a:rPr kumimoji="1" lang="en-US" altLang="ko-KR" smtClean="0"/>
              <a:t>http://electoy.tistory.com</a:t>
            </a:r>
            <a:endParaRPr kumimoji="1" lang="ko-KR"/>
          </a:p>
        </p:txBody>
      </p:sp>
      <p:sp>
        <p:nvSpPr>
          <p:cNvPr id="7" name="Slide Number Placeholder 6"/>
          <p:cNvSpPr>
            <a:spLocks noGrp="1"/>
          </p:cNvSpPr>
          <p:nvPr>
            <p:ph type="sldNum" sz="quarter" idx="12"/>
          </p:nvPr>
        </p:nvSpPr>
        <p:spPr/>
        <p:txBody>
          <a:bodyPr/>
          <a:lstStyle>
            <a:extLst/>
          </a:lstStyle>
          <a:p>
            <a:fld id="{1AD93096-5B34-4342-9326-69289CEAE4C2}" type="slidenum">
              <a:rPr/>
              <a:pPr/>
              <a:t>‹#›</a:t>
            </a:fld>
            <a:endParaRPr kumimoji="1" lang="ko-KR"/>
          </a:p>
        </p:txBody>
      </p:sp>
      <p:cxnSp>
        <p:nvCxnSpPr>
          <p:cNvPr id="9" name="Straight Connector 8"/>
          <p:cNvCxnSpPr/>
          <p:nvPr/>
        </p:nvCxnSpPr>
        <p:spPr>
          <a:xfrm rot="5400000">
            <a:off x="2305044" y="3867144"/>
            <a:ext cx="4533900" cy="1601"/>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비교">
    <p:bg>
      <p:bgRef idx="1002">
        <a:schemeClr val="bg2"/>
      </p:bgRef>
    </p:bg>
    <p:spTree>
      <p:nvGrpSpPr>
        <p:cNvPr id="1" name=""/>
        <p:cNvGrpSpPr/>
        <p:nvPr/>
      </p:nvGrpSpPr>
      <p:grpSpPr>
        <a:xfrm>
          <a:off x="0" y="0"/>
          <a:ext cx="0" cy="0"/>
          <a:chOff x="0" y="0"/>
          <a:chExt cx="0" cy="0"/>
        </a:xfrm>
      </p:grpSpPr>
      <p:sp>
        <p:nvSpPr>
          <p:cNvPr id="23" name="Rectangle 22"/>
          <p:cNvSpPr/>
          <p:nvPr/>
        </p:nvSpPr>
        <p:spPr>
          <a:xfrm>
            <a:off x="0" y="402264"/>
            <a:ext cx="86868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2" name="Title 1"/>
          <p:cNvSpPr>
            <a:spLocks noGrp="1"/>
          </p:cNvSpPr>
          <p:nvPr>
            <p:ph type="title"/>
          </p:nvPr>
        </p:nvSpPr>
        <p:spPr>
          <a:xfrm>
            <a:off x="504824" y="512064"/>
            <a:ext cx="7772400" cy="914400"/>
          </a:xfrm>
        </p:spPr>
        <p:txBody>
          <a:bodyPr anchor="t"/>
          <a:lstStyle>
            <a:lvl1pPr eaLnBrk="1" latinLnBrk="1" hangingPunct="1">
              <a:defRPr kumimoji="1" lang="ko-KR" sz="4000"/>
            </a:lvl1pPr>
            <a:extLst/>
          </a:lstStyle>
          <a:p>
            <a:pPr eaLnBrk="1" latinLnBrk="1" hangingPunct="1"/>
            <a:r>
              <a:rPr lang="ko-KR" altLang="en-US" smtClean="0"/>
              <a:t>마스터 제목 스타일 편집</a:t>
            </a:r>
            <a:endParaRPr/>
          </a:p>
        </p:txBody>
      </p:sp>
      <p:sp>
        <p:nvSpPr>
          <p:cNvPr id="3" name="Text Placeholder 2"/>
          <p:cNvSpPr>
            <a:spLocks noGrp="1"/>
          </p:cNvSpPr>
          <p:nvPr>
            <p:ph type="body" idx="1"/>
          </p:nvPr>
        </p:nvSpPr>
        <p:spPr>
          <a:xfrm>
            <a:off x="457200" y="1809750"/>
            <a:ext cx="4040188" cy="639762"/>
          </a:xfrm>
        </p:spPr>
        <p:txBody>
          <a:bodyPr anchor="ctr"/>
          <a:lstStyle>
            <a:lvl1pPr marL="73152" indent="0" algn="l" eaLnBrk="1" latinLnBrk="1" hangingPunct="1">
              <a:buNone/>
              <a:defRPr kumimoji="1" lang="ko-KR" sz="2400" b="1">
                <a:solidFill>
                  <a:schemeClr val="accent2"/>
                </a:solidFill>
              </a:defRPr>
            </a:lvl1pPr>
            <a:lvl2pPr eaLnBrk="1" latinLnBrk="1" hangingPunct="1">
              <a:buNone/>
              <a:defRPr kumimoji="1" lang="ko-KR" sz="2000" b="1"/>
            </a:lvl2pPr>
            <a:lvl3pPr eaLnBrk="1" latinLnBrk="1" hangingPunct="1">
              <a:buNone/>
              <a:defRPr kumimoji="1" lang="ko-KR" sz="1800" b="1"/>
            </a:lvl3pPr>
            <a:lvl4pPr eaLnBrk="1" latinLnBrk="1" hangingPunct="1">
              <a:buNone/>
              <a:defRPr kumimoji="1" lang="ko-KR" sz="1600" b="1"/>
            </a:lvl4pPr>
            <a:lvl5pPr eaLnBrk="1" latinLnBrk="1" hangingPunct="1">
              <a:buNone/>
              <a:defRPr kumimoji="1" lang="ko-KR" sz="1600" b="1"/>
            </a:lvl5pPr>
            <a:extLst/>
          </a:lstStyle>
          <a:p>
            <a:pPr lvl="0" eaLnBrk="1" latinLnBrk="1" hangingPunct="1"/>
            <a:r>
              <a:rPr lang="ko-KR" altLang="en-US" smtClean="0"/>
              <a:t>마스터 텍스트 스타일을 편집합니다</a:t>
            </a:r>
          </a:p>
        </p:txBody>
      </p:sp>
      <p:sp>
        <p:nvSpPr>
          <p:cNvPr id="4" name="Text Placeholder 3"/>
          <p:cNvSpPr>
            <a:spLocks noGrp="1"/>
          </p:cNvSpPr>
          <p:nvPr>
            <p:ph type="body" sz="half" idx="2"/>
          </p:nvPr>
        </p:nvSpPr>
        <p:spPr>
          <a:xfrm>
            <a:off x="4645025" y="1809750"/>
            <a:ext cx="4041775" cy="639762"/>
          </a:xfrm>
        </p:spPr>
        <p:txBody>
          <a:bodyPr anchor="ctr"/>
          <a:lstStyle>
            <a:lvl1pPr marL="73152" indent="0" eaLnBrk="1" latinLnBrk="1" hangingPunct="1">
              <a:buNone/>
              <a:defRPr kumimoji="1" lang="ko-KR" sz="2400" b="1">
                <a:solidFill>
                  <a:schemeClr val="accent2"/>
                </a:solidFill>
              </a:defRPr>
            </a:lvl1pPr>
            <a:lvl2pPr eaLnBrk="1" latinLnBrk="1" hangingPunct="1">
              <a:buNone/>
              <a:defRPr kumimoji="1" lang="ko-KR" sz="2000" b="1"/>
            </a:lvl2pPr>
            <a:lvl3pPr eaLnBrk="1" latinLnBrk="1" hangingPunct="1">
              <a:buNone/>
              <a:defRPr kumimoji="1" lang="ko-KR" sz="1800" b="1"/>
            </a:lvl3pPr>
            <a:lvl4pPr eaLnBrk="1" latinLnBrk="1" hangingPunct="1">
              <a:buNone/>
              <a:defRPr kumimoji="1" lang="ko-KR" sz="1600" b="1"/>
            </a:lvl4pPr>
            <a:lvl5pPr eaLnBrk="1" latinLnBrk="1" hangingPunct="1">
              <a:buNone/>
              <a:defRPr kumimoji="1" lang="ko-KR" sz="1600" b="1"/>
            </a:lvl5pPr>
            <a:extLst/>
          </a:lstStyle>
          <a:p>
            <a:pPr lvl="0" eaLnBrk="1" latinLnBrk="1" hangingPunct="1"/>
            <a:r>
              <a:rPr lang="ko-KR" altLang="en-US" smtClean="0"/>
              <a:t>마스터 텍스트 스타일을 편집합니다</a:t>
            </a:r>
          </a:p>
        </p:txBody>
      </p:sp>
      <p:sp>
        <p:nvSpPr>
          <p:cNvPr id="5" name="Content Placeholder 4"/>
          <p:cNvSpPr>
            <a:spLocks noGrp="1"/>
          </p:cNvSpPr>
          <p:nvPr>
            <p:ph sz="quarter" idx="3"/>
          </p:nvPr>
        </p:nvSpPr>
        <p:spPr>
          <a:xfrm>
            <a:off x="457200" y="2459037"/>
            <a:ext cx="4040188" cy="3959352"/>
          </a:xfrm>
        </p:spPr>
        <p:txBody>
          <a:bodyPr/>
          <a:lstStyle>
            <a:lvl1pPr eaLnBrk="1" latinLnBrk="1" hangingPunct="1">
              <a:defRPr kumimoji="1" lang="ko-KR" sz="2400"/>
            </a:lvl1pPr>
            <a:lvl2pPr eaLnBrk="1" latinLnBrk="1" hangingPunct="1">
              <a:defRPr kumimoji="1" lang="ko-KR" sz="2000"/>
            </a:lvl2pPr>
            <a:lvl3pPr eaLnBrk="1" latinLnBrk="1" hangingPunct="1">
              <a:defRPr kumimoji="1" lang="ko-KR" sz="1800"/>
            </a:lvl3pPr>
            <a:lvl4pPr eaLnBrk="1" latinLnBrk="1" hangingPunct="1">
              <a:defRPr kumimoji="1" lang="ko-KR" sz="1600"/>
            </a:lvl4pPr>
            <a:lvl5pPr eaLnBrk="1" latinLnBrk="1" hangingPunct="1">
              <a:defRPr kumimoji="1" lang="ko-KR" sz="1600"/>
            </a:lvl5pPr>
            <a:extLst/>
          </a:lstStyle>
          <a:p>
            <a:pPr lvl="0" eaLnBrk="1" latinLnBrk="1" hangingPunct="1"/>
            <a:r>
              <a:rPr lang="ko-KR" altLang="en-US" smtClean="0"/>
              <a:t>마스터 텍스트 스타일을 편집합니다</a:t>
            </a:r>
          </a:p>
          <a:p>
            <a:pPr lvl="1" eaLnBrk="1" latinLnBrk="1" hangingPunct="1"/>
            <a:r>
              <a:rPr lang="ko-KR" altLang="en-US" smtClean="0"/>
              <a:t>둘째 수준</a:t>
            </a:r>
          </a:p>
          <a:p>
            <a:pPr lvl="2" eaLnBrk="1" latinLnBrk="1" hangingPunct="1"/>
            <a:r>
              <a:rPr lang="ko-KR" altLang="en-US" smtClean="0"/>
              <a:t>셋째 수준</a:t>
            </a:r>
          </a:p>
          <a:p>
            <a:pPr lvl="3" eaLnBrk="1" latinLnBrk="1" hangingPunct="1"/>
            <a:r>
              <a:rPr lang="ko-KR" altLang="en-US" smtClean="0"/>
              <a:t>넷째 수준</a:t>
            </a:r>
          </a:p>
          <a:p>
            <a:pPr lvl="4" eaLnBrk="1" latinLnBrk="1" hangingPunct="1"/>
            <a:r>
              <a:rPr lang="ko-KR" altLang="en-US" smtClean="0"/>
              <a:t>다섯째 수준</a:t>
            </a:r>
            <a:endParaRPr/>
          </a:p>
        </p:txBody>
      </p:sp>
      <p:sp>
        <p:nvSpPr>
          <p:cNvPr id="6" name="Content Placeholder 5"/>
          <p:cNvSpPr>
            <a:spLocks noGrp="1"/>
          </p:cNvSpPr>
          <p:nvPr>
            <p:ph sz="quarter" idx="4"/>
          </p:nvPr>
        </p:nvSpPr>
        <p:spPr>
          <a:xfrm>
            <a:off x="4645025" y="2459037"/>
            <a:ext cx="4041775" cy="3959352"/>
          </a:xfrm>
        </p:spPr>
        <p:txBody>
          <a:bodyPr/>
          <a:lstStyle>
            <a:lvl1pPr eaLnBrk="1" latinLnBrk="1" hangingPunct="1">
              <a:defRPr kumimoji="1" lang="ko-KR" sz="2400"/>
            </a:lvl1pPr>
            <a:lvl2pPr eaLnBrk="1" latinLnBrk="1" hangingPunct="1">
              <a:defRPr kumimoji="1" lang="ko-KR" sz="2000"/>
            </a:lvl2pPr>
            <a:lvl3pPr eaLnBrk="1" latinLnBrk="1" hangingPunct="1">
              <a:defRPr kumimoji="1" lang="ko-KR" sz="1800"/>
            </a:lvl3pPr>
            <a:lvl4pPr eaLnBrk="1" latinLnBrk="1" hangingPunct="1">
              <a:defRPr kumimoji="1" lang="ko-KR" sz="1600"/>
            </a:lvl4pPr>
            <a:lvl5pPr eaLnBrk="1" latinLnBrk="1" hangingPunct="1">
              <a:defRPr kumimoji="1" lang="ko-KR" sz="1600"/>
            </a:lvl5pPr>
            <a:extLst/>
          </a:lstStyle>
          <a:p>
            <a:pPr lvl="0" eaLnBrk="1" latinLnBrk="1" hangingPunct="1"/>
            <a:r>
              <a:rPr lang="ko-KR" altLang="en-US" smtClean="0"/>
              <a:t>마스터 텍스트 스타일을 편집합니다</a:t>
            </a:r>
          </a:p>
          <a:p>
            <a:pPr lvl="1" eaLnBrk="1" latinLnBrk="1" hangingPunct="1"/>
            <a:r>
              <a:rPr lang="ko-KR" altLang="en-US" smtClean="0"/>
              <a:t>둘째 수준</a:t>
            </a:r>
          </a:p>
          <a:p>
            <a:pPr lvl="2" eaLnBrk="1" latinLnBrk="1" hangingPunct="1"/>
            <a:r>
              <a:rPr lang="ko-KR" altLang="en-US" smtClean="0"/>
              <a:t>셋째 수준</a:t>
            </a:r>
          </a:p>
          <a:p>
            <a:pPr lvl="3" eaLnBrk="1" latinLnBrk="1" hangingPunct="1"/>
            <a:r>
              <a:rPr lang="ko-KR" altLang="en-US" smtClean="0"/>
              <a:t>넷째 수준</a:t>
            </a:r>
          </a:p>
          <a:p>
            <a:pPr lvl="4" eaLnBrk="1" latinLnBrk="1" hangingPunct="1"/>
            <a:r>
              <a:rPr lang="ko-KR" altLang="en-US" smtClean="0"/>
              <a:t>다섯째 수준</a:t>
            </a:r>
            <a:endParaRPr/>
          </a:p>
        </p:txBody>
      </p:sp>
      <p:sp>
        <p:nvSpPr>
          <p:cNvPr id="7" name="Date Placeholder 6"/>
          <p:cNvSpPr>
            <a:spLocks noGrp="1"/>
          </p:cNvSpPr>
          <p:nvPr>
            <p:ph type="dt" sz="half" idx="10"/>
          </p:nvPr>
        </p:nvSpPr>
        <p:spPr/>
        <p:txBody>
          <a:bodyPr/>
          <a:lstStyle>
            <a:extLst/>
          </a:lstStyle>
          <a:p>
            <a:r>
              <a:rPr lang="en-US" altLang="ko-KR" smtClean="0"/>
              <a:t>2006/6/30</a:t>
            </a:r>
            <a:endParaRPr kumimoji="1" lang="ko-KR"/>
          </a:p>
        </p:txBody>
      </p:sp>
      <p:sp>
        <p:nvSpPr>
          <p:cNvPr id="8" name="Footer Placeholder 7"/>
          <p:cNvSpPr>
            <a:spLocks noGrp="1"/>
          </p:cNvSpPr>
          <p:nvPr>
            <p:ph type="ftr" sz="quarter" idx="11"/>
          </p:nvPr>
        </p:nvSpPr>
        <p:spPr/>
        <p:txBody>
          <a:bodyPr/>
          <a:lstStyle>
            <a:extLst/>
          </a:lstStyle>
          <a:p>
            <a:r>
              <a:rPr kumimoji="1" lang="ko-KR" altLang="en-US" smtClean="0"/>
              <a:t>공학입문설계          </a:t>
            </a:r>
            <a:r>
              <a:rPr kumimoji="1" lang="en-US" altLang="ko-KR" smtClean="0"/>
              <a:t>http://electoy.tistory.com</a:t>
            </a:r>
            <a:endParaRPr kumimoji="1" lang="ko-KR"/>
          </a:p>
        </p:txBody>
      </p:sp>
      <p:sp>
        <p:nvSpPr>
          <p:cNvPr id="9" name="Slide Number Placeholder 8"/>
          <p:cNvSpPr>
            <a:spLocks noGrp="1"/>
          </p:cNvSpPr>
          <p:nvPr>
            <p:ph type="sldNum" sz="quarter" idx="12"/>
          </p:nvPr>
        </p:nvSpPr>
        <p:spPr/>
        <p:txBody>
          <a:bodyPr/>
          <a:lstStyle>
            <a:extLst/>
          </a:lstStyle>
          <a:p>
            <a:fld id="{1AD93096-5B34-4342-9326-69289CEAE4C2}" type="slidenum">
              <a:rPr/>
              <a:pPr/>
              <a:t>‹#›</a:t>
            </a:fld>
            <a:endParaRPr kumimoji="1" lang="ko-K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eaLnBrk="1" latinLnBrk="1" hangingPunct="1">
              <a:defRPr kumimoji="1" lang="ko-KR" sz="4000" cap="none" baseline="0"/>
            </a:lvl1pPr>
            <a:extLst/>
          </a:lstStyle>
          <a:p>
            <a:pPr eaLnBrk="1" latinLnBrk="1" hangingPunct="1"/>
            <a:r>
              <a:rPr lang="ko-KR" altLang="en-US" smtClean="0"/>
              <a:t>마스터 제목 스타일 편집</a:t>
            </a:r>
            <a:endParaRPr/>
          </a:p>
        </p:txBody>
      </p:sp>
      <p:sp>
        <p:nvSpPr>
          <p:cNvPr id="3" name="Date Placeholder 2"/>
          <p:cNvSpPr>
            <a:spLocks noGrp="1"/>
          </p:cNvSpPr>
          <p:nvPr>
            <p:ph type="dt" sz="half" idx="10"/>
          </p:nvPr>
        </p:nvSpPr>
        <p:spPr/>
        <p:txBody>
          <a:bodyPr/>
          <a:lstStyle>
            <a:extLst/>
          </a:lstStyle>
          <a:p>
            <a:r>
              <a:rPr lang="en-US" altLang="ko-KR" smtClean="0"/>
              <a:t>2006/6/30</a:t>
            </a:r>
            <a:endParaRPr kumimoji="1" lang="ko-KR"/>
          </a:p>
        </p:txBody>
      </p:sp>
      <p:sp>
        <p:nvSpPr>
          <p:cNvPr id="4" name="Footer Placeholder 3"/>
          <p:cNvSpPr>
            <a:spLocks noGrp="1"/>
          </p:cNvSpPr>
          <p:nvPr>
            <p:ph type="ftr" sz="quarter" idx="11"/>
          </p:nvPr>
        </p:nvSpPr>
        <p:spPr/>
        <p:txBody>
          <a:bodyPr/>
          <a:lstStyle>
            <a:extLst/>
          </a:lstStyle>
          <a:p>
            <a:r>
              <a:rPr kumimoji="1" lang="ko-KR" altLang="en-US" smtClean="0"/>
              <a:t>공학입문설계          </a:t>
            </a:r>
            <a:r>
              <a:rPr kumimoji="1" lang="en-US" altLang="ko-KR" smtClean="0"/>
              <a:t>http://electoy.tistory.com</a:t>
            </a:r>
            <a:endParaRPr kumimoji="1" lang="ko-KR"/>
          </a:p>
        </p:txBody>
      </p:sp>
      <p:sp>
        <p:nvSpPr>
          <p:cNvPr id="5" name="Slide Number Placeholder 4"/>
          <p:cNvSpPr>
            <a:spLocks noGrp="1"/>
          </p:cNvSpPr>
          <p:nvPr>
            <p:ph type="sldNum" sz="quarter" idx="12"/>
          </p:nvPr>
        </p:nvSpPr>
        <p:spPr/>
        <p:txBody>
          <a:bodyPr/>
          <a:lstStyle>
            <a:extLst/>
          </a:lstStyle>
          <a:p>
            <a:fld id="{1AD93096-5B34-4342-9326-69289CEAE4C2}" type="slidenum">
              <a:rPr/>
              <a:pPr/>
              <a:t>‹#›</a:t>
            </a:fld>
            <a:endParaRPr kumimoji="1" 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en-US" altLang="ko-KR" smtClean="0"/>
              <a:t>2006/6/30</a:t>
            </a:r>
            <a:endParaRPr kumimoji="1" lang="ko-KR"/>
          </a:p>
        </p:txBody>
      </p:sp>
      <p:sp>
        <p:nvSpPr>
          <p:cNvPr id="3" name="Footer Placeholder 2"/>
          <p:cNvSpPr>
            <a:spLocks noGrp="1"/>
          </p:cNvSpPr>
          <p:nvPr>
            <p:ph type="ftr" sz="quarter" idx="11"/>
          </p:nvPr>
        </p:nvSpPr>
        <p:spPr/>
        <p:txBody>
          <a:bodyPr/>
          <a:lstStyle>
            <a:extLst/>
          </a:lstStyle>
          <a:p>
            <a:r>
              <a:rPr kumimoji="1" lang="ko-KR" altLang="en-US" smtClean="0"/>
              <a:t>공학입문설계          </a:t>
            </a:r>
            <a:r>
              <a:rPr kumimoji="1" lang="en-US" altLang="ko-KR" smtClean="0"/>
              <a:t>http://electoy.tistory.com</a:t>
            </a:r>
            <a:endParaRPr kumimoji="1" lang="ko-KR"/>
          </a:p>
        </p:txBody>
      </p:sp>
      <p:sp>
        <p:nvSpPr>
          <p:cNvPr id="4" name="Slide Number Placeholder 3"/>
          <p:cNvSpPr>
            <a:spLocks noGrp="1"/>
          </p:cNvSpPr>
          <p:nvPr>
            <p:ph type="sldNum" sz="quarter" idx="12"/>
          </p:nvPr>
        </p:nvSpPr>
        <p:spPr/>
        <p:txBody>
          <a:bodyPr/>
          <a:lstStyle>
            <a:extLst/>
          </a:lstStyle>
          <a:p>
            <a:fld id="{1AD93096-5B34-4342-9326-69289CEAE4C2}" type="slidenum">
              <a:rPr/>
              <a:pPr/>
              <a:t>‹#›</a:t>
            </a:fld>
            <a:endParaRPr kumimoji="1" 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내용(캡션 포함)">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eaLnBrk="1" latinLnBrk="1" hangingPunct="1">
              <a:buNone/>
              <a:defRPr kumimoji="1" lang="ko-KR" sz="3600" b="0"/>
            </a:lvl1pPr>
            <a:extLst/>
          </a:lstStyle>
          <a:p>
            <a:pPr eaLnBrk="1" latinLnBrk="1" hangingPunct="1"/>
            <a:r>
              <a:rPr lang="ko-KR" altLang="en-US" smtClean="0"/>
              <a:t>마스터 제목 스타일 편집</a:t>
            </a:r>
            <a:endParaRPr/>
          </a:p>
        </p:txBody>
      </p:sp>
      <p:sp>
        <p:nvSpPr>
          <p:cNvPr id="3" name="Text Placeholder 2"/>
          <p:cNvSpPr>
            <a:spLocks noGrp="1"/>
          </p:cNvSpPr>
          <p:nvPr>
            <p:ph type="body" idx="1"/>
          </p:nvPr>
        </p:nvSpPr>
        <p:spPr>
          <a:xfrm>
            <a:off x="685800" y="1435100"/>
            <a:ext cx="2514600" cy="4572000"/>
          </a:xfrm>
        </p:spPr>
        <p:txBody>
          <a:bodyPr/>
          <a:lstStyle>
            <a:lvl1pPr marL="54864" indent="0" eaLnBrk="1" latinLnBrk="1" hangingPunct="1">
              <a:buNone/>
              <a:defRPr kumimoji="1" lang="ko-KR" sz="1800"/>
            </a:lvl1pPr>
            <a:lvl2pPr eaLnBrk="1" latinLnBrk="1" hangingPunct="1">
              <a:buNone/>
              <a:defRPr kumimoji="1" lang="ko-KR" sz="1200"/>
            </a:lvl2pPr>
            <a:lvl3pPr eaLnBrk="1" latinLnBrk="1" hangingPunct="1">
              <a:buNone/>
              <a:defRPr kumimoji="1" lang="ko-KR" sz="1000"/>
            </a:lvl3pPr>
            <a:lvl4pPr eaLnBrk="1" latinLnBrk="1" hangingPunct="1">
              <a:buNone/>
              <a:defRPr kumimoji="1" lang="ko-KR" sz="900"/>
            </a:lvl4pPr>
            <a:lvl5pPr eaLnBrk="1" latinLnBrk="1" hangingPunct="1">
              <a:buNone/>
              <a:defRPr kumimoji="1" lang="ko-KR" sz="900"/>
            </a:lvl5pPr>
            <a:extLst/>
          </a:lstStyle>
          <a:p>
            <a:pPr lvl="0" eaLnBrk="1" latinLnBrk="1" hangingPunct="1"/>
            <a:r>
              <a:rPr lang="ko-KR" altLang="en-US" smtClean="0"/>
              <a:t>마스터 텍스트 스타일을 편집합니다</a:t>
            </a:r>
          </a:p>
        </p:txBody>
      </p:sp>
      <p:sp>
        <p:nvSpPr>
          <p:cNvPr id="4" name="Content Placeholder 3"/>
          <p:cNvSpPr>
            <a:spLocks noGrp="1"/>
          </p:cNvSpPr>
          <p:nvPr>
            <p:ph sz="half" idx="2"/>
          </p:nvPr>
        </p:nvSpPr>
        <p:spPr>
          <a:xfrm>
            <a:off x="3429000" y="1435100"/>
            <a:ext cx="5486400" cy="4572000"/>
          </a:xfrm>
        </p:spPr>
        <p:txBody>
          <a:bodyPr/>
          <a:lstStyle>
            <a:lvl1pPr eaLnBrk="1" latinLnBrk="1" hangingPunct="1">
              <a:defRPr kumimoji="1" lang="ko-KR" sz="3200"/>
            </a:lvl1pPr>
            <a:lvl2pPr eaLnBrk="1" latinLnBrk="1" hangingPunct="1">
              <a:defRPr kumimoji="1" lang="ko-KR" sz="2800"/>
            </a:lvl2pPr>
            <a:lvl3pPr eaLnBrk="1" latinLnBrk="1" hangingPunct="1">
              <a:defRPr kumimoji="1" lang="ko-KR" sz="2400"/>
            </a:lvl3pPr>
            <a:lvl4pPr eaLnBrk="1" latinLnBrk="1" hangingPunct="1">
              <a:defRPr kumimoji="1" lang="ko-KR" sz="2000"/>
            </a:lvl4pPr>
            <a:lvl5pPr eaLnBrk="1" latinLnBrk="1" hangingPunct="1">
              <a:defRPr kumimoji="1" lang="ko-KR" sz="2000"/>
            </a:lvl5pPr>
            <a:extLst/>
          </a:lstStyle>
          <a:p>
            <a:pPr lvl="0" eaLnBrk="1" latinLnBrk="1" hangingPunct="1"/>
            <a:r>
              <a:rPr lang="ko-KR" altLang="en-US" smtClean="0"/>
              <a:t>마스터 텍스트 스타일을 편집합니다</a:t>
            </a:r>
          </a:p>
          <a:p>
            <a:pPr lvl="1" eaLnBrk="1" latinLnBrk="1" hangingPunct="1"/>
            <a:r>
              <a:rPr lang="ko-KR" altLang="en-US" smtClean="0"/>
              <a:t>둘째 수준</a:t>
            </a:r>
          </a:p>
          <a:p>
            <a:pPr lvl="2" eaLnBrk="1" latinLnBrk="1" hangingPunct="1"/>
            <a:r>
              <a:rPr lang="ko-KR" altLang="en-US" smtClean="0"/>
              <a:t>셋째 수준</a:t>
            </a:r>
          </a:p>
          <a:p>
            <a:pPr lvl="3" eaLnBrk="1" latinLnBrk="1" hangingPunct="1"/>
            <a:r>
              <a:rPr lang="ko-KR" altLang="en-US" smtClean="0"/>
              <a:t>넷째 수준</a:t>
            </a:r>
          </a:p>
          <a:p>
            <a:pPr lvl="4" eaLnBrk="1" latinLnBrk="1" hangingPunct="1"/>
            <a:r>
              <a:rPr lang="ko-KR" altLang="en-US" smtClean="0"/>
              <a:t>다섯째 수준</a:t>
            </a:r>
            <a:endParaRPr/>
          </a:p>
        </p:txBody>
      </p:sp>
      <p:sp>
        <p:nvSpPr>
          <p:cNvPr id="5" name="Date Placeholder 4"/>
          <p:cNvSpPr>
            <a:spLocks noGrp="1"/>
          </p:cNvSpPr>
          <p:nvPr>
            <p:ph type="dt" sz="half" idx="10"/>
          </p:nvPr>
        </p:nvSpPr>
        <p:spPr/>
        <p:txBody>
          <a:bodyPr/>
          <a:lstStyle>
            <a:extLst/>
          </a:lstStyle>
          <a:p>
            <a:r>
              <a:rPr lang="en-US" altLang="ko-KR" smtClean="0"/>
              <a:t>2006/6/30</a:t>
            </a:r>
            <a:endParaRPr kumimoji="1" lang="ko-KR"/>
          </a:p>
        </p:txBody>
      </p:sp>
      <p:sp>
        <p:nvSpPr>
          <p:cNvPr id="6" name="Footer Placeholder 5"/>
          <p:cNvSpPr>
            <a:spLocks noGrp="1"/>
          </p:cNvSpPr>
          <p:nvPr>
            <p:ph type="ftr" sz="quarter" idx="11"/>
          </p:nvPr>
        </p:nvSpPr>
        <p:spPr/>
        <p:txBody>
          <a:bodyPr/>
          <a:lstStyle>
            <a:extLst/>
          </a:lstStyle>
          <a:p>
            <a:r>
              <a:rPr kumimoji="1" lang="ko-KR" altLang="en-US" smtClean="0"/>
              <a:t>공학입문설계          </a:t>
            </a:r>
            <a:r>
              <a:rPr kumimoji="1" lang="en-US" altLang="ko-KR" smtClean="0"/>
              <a:t>http://electoy.tistory.com</a:t>
            </a:r>
            <a:endParaRPr kumimoji="1" lang="ko-KR"/>
          </a:p>
        </p:txBody>
      </p:sp>
      <p:sp>
        <p:nvSpPr>
          <p:cNvPr id="7" name="Slide Number Placeholder 6"/>
          <p:cNvSpPr>
            <a:spLocks noGrp="1"/>
          </p:cNvSpPr>
          <p:nvPr>
            <p:ph type="sldNum" sz="quarter" idx="12"/>
          </p:nvPr>
        </p:nvSpPr>
        <p:spPr/>
        <p:txBody>
          <a:bodyPr/>
          <a:lstStyle>
            <a:extLst/>
          </a:lstStyle>
          <a:p>
            <a:fld id="{1AD93096-5B34-4342-9326-69289CEAE4C2}" type="slidenum">
              <a:rPr/>
              <a:pPr/>
              <a:t>‹#›</a:t>
            </a:fld>
            <a:endParaRPr kumimoji="1" lang="ko-K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그림(캡션 포함)">
    <p:bg>
      <p:bgRef idx="1001">
        <a:schemeClr val="bg2"/>
      </p:bgRef>
    </p:bg>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28" name="Group 17"/>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914400" y="228600"/>
            <a:ext cx="6858000" cy="914400"/>
          </a:xfrm>
        </p:spPr>
        <p:txBody>
          <a:bodyPr anchor="b"/>
          <a:lstStyle>
            <a:lvl1pPr algn="l" eaLnBrk="1" latinLnBrk="1" hangingPunct="1">
              <a:buNone/>
              <a:defRPr kumimoji="1" lang="ko-KR" sz="2100" b="0"/>
            </a:lvl1pPr>
            <a:extLst/>
          </a:lstStyle>
          <a:p>
            <a:pPr eaLnBrk="1" latinLnBrk="1" hangingPunct="1"/>
            <a:r>
              <a:rPr lang="ko-KR" altLang="en-US" smtClean="0"/>
              <a:t>마스터 제목 스타일 편집</a:t>
            </a:r>
            <a:endParaRPr/>
          </a:p>
        </p:txBody>
      </p:sp>
      <p:sp>
        <p:nvSpPr>
          <p:cNvPr id="3" name="Picture Placeholder 2"/>
          <p:cNvSpPr>
            <a:spLocks noGrp="1"/>
          </p:cNvSpPr>
          <p:nvPr>
            <p:ph type="pic" idx="1"/>
          </p:nvPr>
        </p:nvSpPr>
        <p:spPr>
          <a:xfrm>
            <a:off x="366712" y="1905000"/>
            <a:ext cx="8778240" cy="4960144"/>
          </a:xfrm>
        </p:spPr>
        <p:txBody>
          <a:bodyPr/>
          <a:lstStyle>
            <a:lvl1pPr eaLnBrk="1" latinLnBrk="1" hangingPunct="1">
              <a:buNone/>
              <a:defRPr kumimoji="1" lang="ko-KR" sz="3200"/>
            </a:lvl1pPr>
            <a:extLst/>
          </a:lstStyle>
          <a:p>
            <a:r>
              <a:rPr kumimoji="1" lang="ko-KR" altLang="en-US" smtClean="0"/>
              <a:t>그림을 추가하려면 아이콘을 클릭하십시오</a:t>
            </a:r>
            <a:endParaRPr kumimoji="1" lang="ko-KR"/>
          </a:p>
        </p:txBody>
      </p:sp>
      <p:sp>
        <p:nvSpPr>
          <p:cNvPr id="4" name="Text Placeholder 3"/>
          <p:cNvSpPr>
            <a:spLocks noGrp="1"/>
          </p:cNvSpPr>
          <p:nvPr>
            <p:ph type="body" sz="half" idx="2"/>
          </p:nvPr>
        </p:nvSpPr>
        <p:spPr>
          <a:xfrm>
            <a:off x="914400" y="1150144"/>
            <a:ext cx="6858000" cy="685800"/>
          </a:xfrm>
        </p:spPr>
        <p:txBody>
          <a:bodyPr/>
          <a:lstStyle>
            <a:lvl1pPr marL="27432" indent="0" eaLnBrk="1" latinLnBrk="1" hangingPunct="1">
              <a:spcBef>
                <a:spcPts val="0"/>
              </a:spcBef>
              <a:buNone/>
              <a:defRPr kumimoji="1" lang="ko-KR" sz="1400">
                <a:solidFill>
                  <a:srgbClr val="FFFFFF"/>
                </a:solidFill>
              </a:defRPr>
            </a:lvl1pPr>
            <a:lvl2pPr eaLnBrk="1" latinLnBrk="1" hangingPunct="1">
              <a:defRPr kumimoji="1" lang="ko-KR" sz="1200"/>
            </a:lvl2pPr>
            <a:lvl3pPr eaLnBrk="1" latinLnBrk="1" hangingPunct="1">
              <a:defRPr kumimoji="1" lang="ko-KR" sz="1000"/>
            </a:lvl3pPr>
            <a:lvl4pPr eaLnBrk="1" latinLnBrk="1" hangingPunct="1">
              <a:defRPr kumimoji="1" lang="ko-KR" sz="900"/>
            </a:lvl4pPr>
            <a:lvl5pPr eaLnBrk="1" latinLnBrk="1" hangingPunct="1">
              <a:defRPr kumimoji="1" lang="ko-KR" sz="900"/>
            </a:lvl5pPr>
            <a:extLst/>
          </a:lstStyle>
          <a:p>
            <a:pPr lvl="0" eaLnBrk="1" latinLnBrk="1" hangingPunct="1"/>
            <a:r>
              <a:rPr lang="ko-KR" altLang="en-US" smtClean="0"/>
              <a:t>마스터 텍스트 스타일을 편집합니다</a:t>
            </a:r>
          </a:p>
        </p:txBody>
      </p:sp>
      <p:grpSp>
        <p:nvGrpSpPr>
          <p:cNvPr id="14" name="Group 17"/>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r>
              <a:rPr lang="en-US" altLang="ko-KR" smtClean="0"/>
              <a:t>2006/6/30</a:t>
            </a:r>
            <a:endParaRPr kumimoji="1" lang="ko-KR"/>
          </a:p>
        </p:txBody>
      </p:sp>
      <p:sp>
        <p:nvSpPr>
          <p:cNvPr id="6" name="Footer Placeholder 5"/>
          <p:cNvSpPr>
            <a:spLocks noGrp="1"/>
          </p:cNvSpPr>
          <p:nvPr>
            <p:ph type="ftr" sz="quarter" idx="11"/>
          </p:nvPr>
        </p:nvSpPr>
        <p:spPr/>
        <p:txBody>
          <a:bodyPr/>
          <a:lstStyle>
            <a:extLst/>
          </a:lstStyle>
          <a:p>
            <a:r>
              <a:rPr kumimoji="1" lang="ko-KR" altLang="en-US" smtClean="0"/>
              <a:t>공학입문설계          </a:t>
            </a:r>
            <a:r>
              <a:rPr kumimoji="1" lang="en-US" altLang="ko-KR" smtClean="0"/>
              <a:t>http://electoy.tistory.com</a:t>
            </a:r>
            <a:endParaRPr kumimoji="1" lang="ko-KR"/>
          </a:p>
        </p:txBody>
      </p:sp>
      <p:sp>
        <p:nvSpPr>
          <p:cNvPr id="7" name="Slide Number Placeholder 6"/>
          <p:cNvSpPr>
            <a:spLocks noGrp="1"/>
          </p:cNvSpPr>
          <p:nvPr>
            <p:ph type="sldNum" sz="quarter" idx="12"/>
          </p:nvPr>
        </p:nvSpPr>
        <p:spPr/>
        <p:txBody>
          <a:bodyPr/>
          <a:lstStyle>
            <a:extLst/>
          </a:lstStyle>
          <a:p>
            <a:fld id="{1AD93096-5B34-4342-9326-69289CEAE4C2}" type="slidenum">
              <a:rPr/>
              <a:pPr/>
              <a:t>‹#›</a:t>
            </a:fld>
            <a:endParaRPr kumimoji="1" lang="ko-K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1"/>
            <a:endParaRPr kumimoji="1" lang="ko-K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pPr eaLnBrk="1" latinLnBrk="1" hangingPunct="1"/>
            <a:r>
              <a:rPr kumimoji="1" lang="ko-KR" altLang="en-US" smtClean="0"/>
              <a:t>마스터 제목 스타일 편집</a:t>
            </a:r>
            <a:endParaRPr kumimoji="1" lang="en-US" smtClean="0"/>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1" hangingPunct="1"/>
            <a:r>
              <a:rPr kumimoji="1" lang="ko-KR" altLang="en-US" smtClean="0"/>
              <a:t>마스터 텍스트 스타일을 편집합니다</a:t>
            </a:r>
          </a:p>
          <a:p>
            <a:pPr lvl="1" eaLnBrk="1" latinLnBrk="1" hangingPunct="1"/>
            <a:r>
              <a:rPr kumimoji="1" lang="ko-KR" altLang="en-US" smtClean="0"/>
              <a:t>둘째 수준</a:t>
            </a:r>
          </a:p>
          <a:p>
            <a:pPr lvl="2" eaLnBrk="1" latinLnBrk="1" hangingPunct="1"/>
            <a:r>
              <a:rPr kumimoji="1" lang="ko-KR" altLang="en-US" smtClean="0"/>
              <a:t>셋째 수준</a:t>
            </a:r>
          </a:p>
          <a:p>
            <a:pPr lvl="3" eaLnBrk="1" latinLnBrk="1" hangingPunct="1"/>
            <a:r>
              <a:rPr kumimoji="1" lang="ko-KR" altLang="en-US" smtClean="0"/>
              <a:t>넷째 수준</a:t>
            </a:r>
          </a:p>
          <a:p>
            <a:pPr lvl="4" eaLnBrk="1" latinLnBrk="1" hangingPunct="1"/>
            <a:r>
              <a:rPr kumimoji="1" lang="ko-KR" altLang="en-US" smtClean="0"/>
              <a:t>다섯째 수준</a:t>
            </a:r>
            <a:endParaRPr kumimoji="1"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1" hangingPunct="1">
              <a:defRPr kumimoji="1" lang="ko-KR" sz="1100">
                <a:solidFill>
                  <a:schemeClr val="tx2"/>
                </a:solidFill>
              </a:defRPr>
            </a:lvl1pPr>
            <a:extLst/>
          </a:lstStyle>
          <a:p>
            <a:r>
              <a:rPr kumimoji="1" lang="en-US" altLang="ko-KR" smtClean="0">
                <a:solidFill>
                  <a:schemeClr val="tx2"/>
                </a:solidFill>
              </a:rPr>
              <a:t>2006/6/30</a:t>
            </a:r>
            <a:endParaRPr kumimoji="1" lang="ko-KR" sz="110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1" hangingPunct="1">
              <a:defRPr kumimoji="1" lang="ko-KR" sz="1100">
                <a:solidFill>
                  <a:schemeClr val="tx2"/>
                </a:solidFill>
              </a:defRPr>
            </a:lvl1pPr>
            <a:extLst/>
          </a:lstStyle>
          <a:p>
            <a:pPr algn="r" latinLnBrk="1"/>
            <a:r>
              <a:rPr kumimoji="1" lang="ko-KR" altLang="en-US" sz="1100" smtClean="0">
                <a:solidFill>
                  <a:schemeClr val="tx2"/>
                </a:solidFill>
              </a:rPr>
              <a:t>공학입문설계          </a:t>
            </a:r>
            <a:r>
              <a:rPr kumimoji="1" lang="en-US" altLang="ko-KR" sz="1100" smtClean="0">
                <a:solidFill>
                  <a:schemeClr val="tx2"/>
                </a:solidFill>
              </a:rPr>
              <a:t>http://electoy.tistory.com</a:t>
            </a:r>
            <a:endParaRPr kumimoji="1" lang="ko-KR" sz="110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1" hangingPunct="1">
              <a:defRPr kumimoji="1" lang="ko-KR" sz="1200">
                <a:solidFill>
                  <a:schemeClr val="tx2"/>
                </a:solidFill>
              </a:defRPr>
            </a:lvl1pPr>
            <a:extLst/>
          </a:lstStyle>
          <a:p>
            <a:pPr algn="l" latinLnBrk="1"/>
            <a:fld id="{72AC53DF-4216-466D-99A7-94400E6C2A25}" type="slidenum">
              <a:rPr kumimoji="1" lang="ko-KR" sz="1200">
                <a:solidFill>
                  <a:schemeClr val="tx2"/>
                </a:solidFill>
              </a:rPr>
              <a:pPr algn="l" latinLnBrk="1"/>
              <a:t>‹#›</a:t>
            </a:fld>
            <a:endParaRPr kumimoji="1" lang="ko-KR"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dt="0"/>
  <p:txStyles>
    <p:titleStyle>
      <a:lvl1pPr algn="l" rtl="0" eaLnBrk="1" latinLnBrk="1" hangingPunct="1">
        <a:spcBef>
          <a:spcPct val="0"/>
        </a:spcBef>
        <a:buNone/>
        <a:defRPr kumimoji="1" lang="ko-KR"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1" hangingPunct="1">
        <a:spcBef>
          <a:spcPts val="700"/>
        </a:spcBef>
        <a:buSzPct val="95000"/>
        <a:buFont typeface="Wingdings"/>
        <a:buChar char=""/>
        <a:defRPr kumimoji="1" lang="ko-KR" sz="3000" kern="1200">
          <a:solidFill>
            <a:schemeClr val="tx1"/>
          </a:solidFill>
          <a:latin typeface="+mn-lt"/>
          <a:ea typeface="+mn-ea"/>
          <a:cs typeface="+mn-cs"/>
        </a:defRPr>
      </a:lvl1pPr>
      <a:lvl2pPr marL="740664" indent="-285750" algn="l" rtl="0" eaLnBrk="1" latinLnBrk="1" hangingPunct="1">
        <a:spcBef>
          <a:spcPct val="20000"/>
        </a:spcBef>
        <a:buClr>
          <a:schemeClr val="accent2"/>
        </a:buClr>
        <a:buSzPct val="90000"/>
        <a:buFont typeface="Wingdings"/>
        <a:buChar char=""/>
        <a:defRPr kumimoji="1" lang="ko-KR" sz="2600" kern="1200">
          <a:solidFill>
            <a:schemeClr val="tx1"/>
          </a:solidFill>
          <a:latin typeface="+mn-lt"/>
          <a:ea typeface="+mn-ea"/>
          <a:cs typeface="+mn-cs"/>
        </a:defRPr>
      </a:lvl2pPr>
      <a:lvl3pPr marL="996696" indent="-228600" algn="l" rtl="0" eaLnBrk="1" latinLnBrk="1" hangingPunct="1">
        <a:spcBef>
          <a:spcPct val="20000"/>
        </a:spcBef>
        <a:buClr>
          <a:schemeClr val="accent2"/>
        </a:buClr>
        <a:buFont typeface="Wingdings 2"/>
        <a:buChar char=""/>
        <a:defRPr kumimoji="1" lang="ko-KR" sz="2400" kern="1200">
          <a:solidFill>
            <a:schemeClr val="tx1"/>
          </a:solidFill>
          <a:latin typeface="+mn-lt"/>
          <a:ea typeface="+mn-ea"/>
          <a:cs typeface="+mn-cs"/>
        </a:defRPr>
      </a:lvl3pPr>
      <a:lvl4pPr marL="1261872" indent="-228600" algn="l" rtl="0" eaLnBrk="1" latinLnBrk="1" hangingPunct="1">
        <a:spcBef>
          <a:spcPct val="20000"/>
        </a:spcBef>
        <a:buClr>
          <a:schemeClr val="accent3"/>
        </a:buClr>
        <a:buFont typeface="Wingdings 3"/>
        <a:buChar char=""/>
        <a:defRPr kumimoji="1" lang="ko-KR" sz="2200" kern="1200">
          <a:solidFill>
            <a:schemeClr val="tx1"/>
          </a:solidFill>
          <a:latin typeface="+mn-lt"/>
          <a:ea typeface="+mn-ea"/>
          <a:cs typeface="+mn-cs"/>
        </a:defRPr>
      </a:lvl4pPr>
      <a:lvl5pPr marL="1481328" indent="-210312" algn="l" rtl="0" eaLnBrk="1" latinLnBrk="1" hangingPunct="1">
        <a:spcBef>
          <a:spcPct val="20000"/>
        </a:spcBef>
        <a:buClr>
          <a:schemeClr val="accent3"/>
        </a:buClr>
        <a:buFont typeface="Wingdings 2"/>
        <a:buChar char=""/>
        <a:defRPr kumimoji="1" lang="ko-KR" sz="2000" kern="1200">
          <a:solidFill>
            <a:schemeClr val="tx1"/>
          </a:solidFill>
          <a:latin typeface="+mn-lt"/>
          <a:ea typeface="+mn-ea"/>
          <a:cs typeface="+mn-cs"/>
        </a:defRPr>
      </a:lvl5pPr>
      <a:lvl6pPr marL="1709928" indent="-210312" algn="l" rtl="0" eaLnBrk="1" latinLnBrk="1" hangingPunct="1">
        <a:spcBef>
          <a:spcPct val="20000"/>
        </a:spcBef>
        <a:buClr>
          <a:schemeClr val="accent3"/>
        </a:buClr>
        <a:buFont typeface="Wingdings 2"/>
        <a:buChar char=""/>
        <a:defRPr kumimoji="1" lang="ko-KR" sz="1800" kern="1200">
          <a:solidFill>
            <a:schemeClr val="tx1"/>
          </a:solidFill>
          <a:latin typeface="+mn-lt"/>
          <a:ea typeface="+mn-ea"/>
          <a:cs typeface="+mn-cs"/>
        </a:defRPr>
      </a:lvl6pPr>
      <a:lvl7pPr marL="1901952" indent="-182880" algn="l" rtl="0" eaLnBrk="1" latinLnBrk="1" hangingPunct="1">
        <a:spcBef>
          <a:spcPct val="20000"/>
        </a:spcBef>
        <a:buClr>
          <a:schemeClr val="accent4"/>
        </a:buClr>
        <a:buFont typeface="Wingdings 2"/>
        <a:buChar char=""/>
        <a:defRPr kumimoji="1" lang="ko-KR" sz="1600" kern="1200">
          <a:solidFill>
            <a:schemeClr val="tx1"/>
          </a:solidFill>
          <a:latin typeface="+mn-lt"/>
          <a:ea typeface="+mn-ea"/>
          <a:cs typeface="+mn-cs"/>
        </a:defRPr>
      </a:lvl7pPr>
      <a:lvl8pPr marL="2093976" indent="-182880" algn="l" rtl="0" eaLnBrk="1" latinLnBrk="1" hangingPunct="1">
        <a:spcBef>
          <a:spcPct val="20000"/>
        </a:spcBef>
        <a:buClr>
          <a:schemeClr val="accent4"/>
        </a:buClr>
        <a:buFont typeface="Wingdings 2"/>
        <a:buChar char=""/>
        <a:defRPr kumimoji="1" lang="ko-KR" sz="1600" kern="1200">
          <a:solidFill>
            <a:schemeClr val="tx1"/>
          </a:solidFill>
          <a:latin typeface="+mn-lt"/>
          <a:ea typeface="+mn-ea"/>
          <a:cs typeface="+mn-cs"/>
        </a:defRPr>
      </a:lvl8pPr>
      <a:lvl9pPr marL="2286000" indent="-182880" algn="l" rtl="0" eaLnBrk="1" latinLnBrk="1" hangingPunct="1">
        <a:spcBef>
          <a:spcPct val="20000"/>
        </a:spcBef>
        <a:buClr>
          <a:schemeClr val="accent4"/>
        </a:buClr>
        <a:buFont typeface="Wingdings 2"/>
        <a:buChar char=""/>
        <a:defRPr kumimoji="1" lang="ko-KR" sz="1600" kern="1200">
          <a:solidFill>
            <a:schemeClr val="tx1"/>
          </a:solidFill>
          <a:latin typeface="+mn-lt"/>
          <a:ea typeface="+mn-ea"/>
          <a:cs typeface="+mn-cs"/>
        </a:defRPr>
      </a:lvl9pPr>
      <a:extLst/>
    </p:bodyStyle>
    <p:otherStyle>
      <a:lvl1pPr marL="0" algn="l" rtl="0" eaLnBrk="1" latinLnBrk="1" hangingPunct="1">
        <a:defRPr kumimoji="1" lang="ko-KR" kern="1200">
          <a:solidFill>
            <a:schemeClr val="tx1"/>
          </a:solidFill>
          <a:latin typeface="+mn-lt"/>
          <a:ea typeface="+mn-ea"/>
          <a:cs typeface="+mn-cs"/>
        </a:defRPr>
      </a:lvl1pPr>
      <a:lvl2pPr marL="457200" algn="l" rtl="0" eaLnBrk="1" latinLnBrk="1" hangingPunct="1">
        <a:defRPr kumimoji="1" lang="ko-KR" kern="1200">
          <a:solidFill>
            <a:schemeClr val="tx1"/>
          </a:solidFill>
          <a:latin typeface="+mn-lt"/>
          <a:ea typeface="+mn-ea"/>
          <a:cs typeface="+mn-cs"/>
        </a:defRPr>
      </a:lvl2pPr>
      <a:lvl3pPr marL="914400" algn="l" rtl="0" eaLnBrk="1" latinLnBrk="1" hangingPunct="1">
        <a:defRPr kumimoji="1" lang="ko-KR" kern="1200">
          <a:solidFill>
            <a:schemeClr val="tx1"/>
          </a:solidFill>
          <a:latin typeface="+mn-lt"/>
          <a:ea typeface="+mn-ea"/>
          <a:cs typeface="+mn-cs"/>
        </a:defRPr>
      </a:lvl3pPr>
      <a:lvl4pPr marL="1371600" algn="l" rtl="0" eaLnBrk="1" latinLnBrk="1" hangingPunct="1">
        <a:defRPr kumimoji="1" lang="ko-KR" kern="1200">
          <a:solidFill>
            <a:schemeClr val="tx1"/>
          </a:solidFill>
          <a:latin typeface="+mn-lt"/>
          <a:ea typeface="+mn-ea"/>
          <a:cs typeface="+mn-cs"/>
        </a:defRPr>
      </a:lvl4pPr>
      <a:lvl5pPr marL="1828800" algn="l" rtl="0" eaLnBrk="1" latinLnBrk="1" hangingPunct="1">
        <a:defRPr kumimoji="1" lang="ko-KR" kern="1200">
          <a:solidFill>
            <a:schemeClr val="tx1"/>
          </a:solidFill>
          <a:latin typeface="+mn-lt"/>
          <a:ea typeface="+mn-ea"/>
          <a:cs typeface="+mn-cs"/>
        </a:defRPr>
      </a:lvl5pPr>
      <a:lvl6pPr marL="2286000" algn="l" rtl="0" eaLnBrk="1" latinLnBrk="1" hangingPunct="1">
        <a:defRPr kumimoji="1" lang="ko-KR" kern="1200">
          <a:solidFill>
            <a:schemeClr val="tx1"/>
          </a:solidFill>
          <a:latin typeface="+mn-lt"/>
          <a:ea typeface="+mn-ea"/>
          <a:cs typeface="+mn-cs"/>
        </a:defRPr>
      </a:lvl6pPr>
      <a:lvl7pPr marL="2743200" algn="l" rtl="0" eaLnBrk="1" latinLnBrk="1" hangingPunct="1">
        <a:defRPr kumimoji="1" lang="ko-KR" kern="1200">
          <a:solidFill>
            <a:schemeClr val="tx1"/>
          </a:solidFill>
          <a:latin typeface="+mn-lt"/>
          <a:ea typeface="+mn-ea"/>
          <a:cs typeface="+mn-cs"/>
        </a:defRPr>
      </a:lvl7pPr>
      <a:lvl8pPr marL="3200400" algn="l" rtl="0" eaLnBrk="1" latinLnBrk="1" hangingPunct="1">
        <a:defRPr kumimoji="1" lang="ko-KR" kern="1200">
          <a:solidFill>
            <a:schemeClr val="tx1"/>
          </a:solidFill>
          <a:latin typeface="+mn-lt"/>
          <a:ea typeface="+mn-ea"/>
          <a:cs typeface="+mn-cs"/>
        </a:defRPr>
      </a:lvl8pPr>
      <a:lvl9pPr marL="3657600" algn="l" rtl="0" eaLnBrk="1" latinLnBrk="1" hangingPunct="1">
        <a:defRPr kumimoji="1" lang="ko-K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audio" Target="../media/audio1.wav"/><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Data" Target="../diagrams/data1.xml"/><Relationship Id="rId5" Type="http://schemas.openxmlformats.org/officeDocument/2006/relationships/image" Target="../media/image3.wmf"/><Relationship Id="rId4" Type="http://schemas.openxmlformats.org/officeDocument/2006/relationships/image" Target="../media/image2.wmf"/><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audio" Target="../media/audio2.wav"/><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바닥글 개체 틀 4"/>
          <p:cNvSpPr>
            <a:spLocks noGrp="1"/>
          </p:cNvSpPr>
          <p:nvPr>
            <p:ph type="ftr" sz="quarter" idx="11"/>
          </p:nvPr>
        </p:nvSpPr>
        <p:spPr/>
        <p:txBody>
          <a:bodyPr/>
          <a:lstStyle/>
          <a:p>
            <a:r>
              <a:rPr kumimoji="1" lang="ko-KR" altLang="en-US" smtClean="0"/>
              <a:t>공학입문설계          </a:t>
            </a:r>
            <a:r>
              <a:rPr kumimoji="1" lang="en-US" altLang="ko-KR" smtClean="0"/>
              <a:t>http://electoy.tistory.com</a:t>
            </a:r>
            <a:endParaRPr kumimoji="1" lang="ko-KR"/>
          </a:p>
        </p:txBody>
      </p:sp>
      <p:sp>
        <p:nvSpPr>
          <p:cNvPr id="6" name="제목 5"/>
          <p:cNvSpPr>
            <a:spLocks noGrp="1"/>
          </p:cNvSpPr>
          <p:nvPr>
            <p:ph type="ctrTitle"/>
          </p:nvPr>
        </p:nvSpPr>
        <p:spPr/>
        <p:txBody>
          <a:bodyPr/>
          <a:lstStyle/>
          <a:p>
            <a:r>
              <a:rPr altLang="en-US" smtClean="0"/>
              <a:t>문제정의</a:t>
            </a:r>
            <a:endParaRPr lang="ko-KR" altLang="en-US" dirty="0"/>
          </a:p>
        </p:txBody>
      </p:sp>
      <p:sp>
        <p:nvSpPr>
          <p:cNvPr id="7" name="부제목 6"/>
          <p:cNvSpPr>
            <a:spLocks noGrp="1"/>
          </p:cNvSpPr>
          <p:nvPr>
            <p:ph type="subTitle" idx="1"/>
          </p:nvPr>
        </p:nvSpPr>
        <p:spPr/>
        <p:txBody>
          <a:bodyPr/>
          <a:lstStyle/>
          <a:p>
            <a:r>
              <a:rPr altLang="en-US" smtClean="0"/>
              <a:t>공학입문 설계      세번째 시간</a:t>
            </a:r>
            <a:endParaRPr lang="ko-KR"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바닥글 개체 틀 4"/>
          <p:cNvSpPr>
            <a:spLocks noGrp="1"/>
          </p:cNvSpPr>
          <p:nvPr>
            <p:ph type="ftr" sz="quarter" idx="11"/>
          </p:nvPr>
        </p:nvSpPr>
        <p:spPr/>
        <p:txBody>
          <a:bodyPr/>
          <a:lstStyle/>
          <a:p>
            <a:r>
              <a:rPr kumimoji="1" lang="ko-KR" altLang="en-US" smtClean="0"/>
              <a:t>공학입문설계          </a:t>
            </a:r>
            <a:r>
              <a:rPr kumimoji="1" lang="en-US" altLang="ko-KR" smtClean="0"/>
              <a:t>http://electoy.tistory.com</a:t>
            </a:r>
            <a:endParaRPr kumimoji="1" lang="ko-KR"/>
          </a:p>
        </p:txBody>
      </p:sp>
      <p:pic>
        <p:nvPicPr>
          <p:cNvPr id="6" name="내용 개체 틀 5" descr="SCAN007.jpg"/>
          <p:cNvPicPr>
            <a:picLocks noGrp="1" noChangeAspect="1"/>
          </p:cNvPicPr>
          <p:nvPr>
            <p:ph sz="half" idx="4294967295"/>
          </p:nvPr>
        </p:nvPicPr>
        <p:blipFill>
          <a:blip r:embed="rId4"/>
          <a:stretch>
            <a:fillRect/>
          </a:stretch>
        </p:blipFill>
        <p:spPr>
          <a:xfrm>
            <a:off x="51744" y="285752"/>
            <a:ext cx="9092288" cy="6000768"/>
          </a:xfrm>
          <a:effectLst>
            <a:outerShdw blurRad="101600" dist="101600" dir="2700000" algn="tl" rotWithShape="0">
              <a:schemeClr val="accent6">
                <a:alpha val="40000"/>
              </a:schemeClr>
            </a:outerShdw>
          </a:effectLst>
          <a:scene3d>
            <a:camera prst="orthographicFront">
              <a:rot lat="0" lon="0" rev="0"/>
            </a:camera>
            <a:lightRig rig="threePt" dir="t"/>
          </a:scene3d>
        </p:spPr>
      </p:pic>
      <p:sp>
        <p:nvSpPr>
          <p:cNvPr id="4" name="모서리가 둥근 사각형 설명선 3"/>
          <p:cNvSpPr/>
          <p:nvPr/>
        </p:nvSpPr>
        <p:spPr>
          <a:xfrm>
            <a:off x="7643834" y="2071678"/>
            <a:ext cx="928694" cy="64294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altLang="en-US" smtClean="0"/>
              <a:t>문제</a:t>
            </a:r>
            <a:endParaRPr lang="ko-KR" altLang="en-US" dirty="0"/>
          </a:p>
        </p:txBody>
      </p:sp>
      <p:sp>
        <p:nvSpPr>
          <p:cNvPr id="7" name="타원형 설명선 6"/>
          <p:cNvSpPr/>
          <p:nvPr/>
        </p:nvSpPr>
        <p:spPr>
          <a:xfrm>
            <a:off x="1857356" y="428604"/>
            <a:ext cx="2000264" cy="642966"/>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altLang="en-US" b="1" smtClean="0">
                <a:solidFill>
                  <a:srgbClr val="FFFFFF"/>
                </a:solidFill>
                <a:latin typeface="+mj-lt"/>
              </a:rPr>
              <a:t>원인의 범주</a:t>
            </a:r>
            <a:endParaRPr lang="ko-KR" altLang="en-US" b="1" dirty="0">
              <a:solidFill>
                <a:srgbClr val="FFFFFF"/>
              </a:solidFill>
              <a:latin typeface="+mj-lt"/>
            </a:endParaRPr>
          </a:p>
        </p:txBody>
      </p:sp>
      <p:cxnSp>
        <p:nvCxnSpPr>
          <p:cNvPr id="9" name="직선 화살표 연결선 8"/>
          <p:cNvCxnSpPr>
            <a:endCxn id="7" idx="8"/>
          </p:cNvCxnSpPr>
          <p:nvPr/>
        </p:nvCxnSpPr>
        <p:spPr>
          <a:xfrm rot="10800000">
            <a:off x="2440774" y="1151942"/>
            <a:ext cx="845355" cy="276797"/>
          </a:xfrm>
          <a:prstGeom prst="straightConnector1">
            <a:avLst/>
          </a:prstGeom>
          <a:ln w="101600">
            <a:solidFill>
              <a:schemeClr val="accent1">
                <a:shade val="48000"/>
                <a:satMod val="110000"/>
                <a:alpha val="3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직선 화살표 연결선 13"/>
          <p:cNvCxnSpPr>
            <a:endCxn id="7" idx="8"/>
          </p:cNvCxnSpPr>
          <p:nvPr/>
        </p:nvCxnSpPr>
        <p:spPr>
          <a:xfrm rot="5400000" flipH="1" flipV="1">
            <a:off x="617622" y="2820304"/>
            <a:ext cx="3491514" cy="154788"/>
          </a:xfrm>
          <a:prstGeom prst="straightConnector1">
            <a:avLst/>
          </a:prstGeom>
          <a:ln w="101600">
            <a:solidFill>
              <a:schemeClr val="accent1">
                <a:shade val="48000"/>
                <a:satMod val="110000"/>
                <a:alpha val="3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직선 화살표 연결선 15"/>
          <p:cNvCxnSpPr>
            <a:endCxn id="7" idx="8"/>
          </p:cNvCxnSpPr>
          <p:nvPr/>
        </p:nvCxnSpPr>
        <p:spPr>
          <a:xfrm rot="16200000" flipV="1">
            <a:off x="1760636" y="1832078"/>
            <a:ext cx="3634382" cy="2274107"/>
          </a:xfrm>
          <a:prstGeom prst="straightConnector1">
            <a:avLst/>
          </a:prstGeom>
          <a:ln w="101600">
            <a:solidFill>
              <a:schemeClr val="accent1">
                <a:shade val="48000"/>
                <a:satMod val="110000"/>
                <a:alpha val="3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직선 화살표 연결선 21"/>
          <p:cNvCxnSpPr/>
          <p:nvPr/>
        </p:nvCxnSpPr>
        <p:spPr>
          <a:xfrm flipV="1">
            <a:off x="1643042" y="1214422"/>
            <a:ext cx="928694" cy="214314"/>
          </a:xfrm>
          <a:prstGeom prst="straightConnector1">
            <a:avLst/>
          </a:prstGeom>
          <a:ln w="101600">
            <a:solidFill>
              <a:schemeClr val="accent1">
                <a:shade val="48000"/>
                <a:satMod val="110000"/>
                <a:alpha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직사각형 24"/>
          <p:cNvSpPr/>
          <p:nvPr/>
        </p:nvSpPr>
        <p:spPr>
          <a:xfrm>
            <a:off x="3929058" y="3357562"/>
            <a:ext cx="1000132" cy="357190"/>
          </a:xfrm>
          <a:prstGeom prst="rect">
            <a:avLst/>
          </a:prstGeom>
          <a:solidFill>
            <a:srgbClr val="92D050">
              <a:alpha val="30000"/>
            </a:srgbClr>
          </a:solidFill>
          <a:ln>
            <a:no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직사각형 25"/>
          <p:cNvSpPr/>
          <p:nvPr/>
        </p:nvSpPr>
        <p:spPr>
          <a:xfrm>
            <a:off x="3571868" y="3714752"/>
            <a:ext cx="1143008" cy="500066"/>
          </a:xfrm>
          <a:prstGeom prst="rect">
            <a:avLst/>
          </a:prstGeom>
          <a:solidFill>
            <a:srgbClr val="92D050">
              <a:alpha val="30000"/>
            </a:srgbClr>
          </a:solidFill>
          <a:ln>
            <a:no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직사각형 26"/>
          <p:cNvSpPr/>
          <p:nvPr/>
        </p:nvSpPr>
        <p:spPr>
          <a:xfrm>
            <a:off x="5214942" y="4071942"/>
            <a:ext cx="714380" cy="642942"/>
          </a:xfrm>
          <a:prstGeom prst="rect">
            <a:avLst/>
          </a:prstGeom>
          <a:solidFill>
            <a:srgbClr val="92D050">
              <a:alpha val="30000"/>
            </a:srgbClr>
          </a:solidFill>
          <a:ln>
            <a:noFill/>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타원형 설명선 27"/>
          <p:cNvSpPr/>
          <p:nvPr/>
        </p:nvSpPr>
        <p:spPr>
          <a:xfrm>
            <a:off x="6072198" y="4429132"/>
            <a:ext cx="2071702" cy="1071570"/>
          </a:xfrm>
          <a:prstGeom prst="wedgeEllipseCallout">
            <a:avLst>
              <a:gd name="adj1" fmla="val -49912"/>
              <a:gd name="adj2" fmla="val -4793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altLang="en-US" b="1" smtClean="0">
                <a:solidFill>
                  <a:srgbClr val="FFFFFF"/>
                </a:solidFill>
                <a:latin typeface="+mj-lt"/>
              </a:rPr>
              <a:t>원인들</a:t>
            </a:r>
            <a:endParaRPr lang="ko-KR" altLang="en-US" b="1" dirty="0">
              <a:solidFill>
                <a:srgbClr val="FFFFFF"/>
              </a:solidFill>
              <a:latin typeface="+mj-lt"/>
            </a:endParaRPr>
          </a:p>
        </p:txBody>
      </p:sp>
      <p:cxnSp>
        <p:nvCxnSpPr>
          <p:cNvPr id="47" name="직선 연결선 46"/>
          <p:cNvCxnSpPr>
            <a:stCxn id="25" idx="3"/>
            <a:endCxn id="28" idx="8"/>
          </p:cNvCxnSpPr>
          <p:nvPr/>
        </p:nvCxnSpPr>
        <p:spPr>
          <a:xfrm>
            <a:off x="4929190" y="3536157"/>
            <a:ext cx="1144831" cy="915146"/>
          </a:xfrm>
          <a:prstGeom prst="line">
            <a:avLst/>
          </a:prstGeom>
          <a:ln w="63500">
            <a:solidFill>
              <a:srgbClr val="0070C0">
                <a:alpha val="30000"/>
              </a:srgbClr>
            </a:solidFill>
          </a:ln>
        </p:spPr>
        <p:style>
          <a:lnRef idx="1">
            <a:schemeClr val="accent1"/>
          </a:lnRef>
          <a:fillRef idx="0">
            <a:schemeClr val="accent1"/>
          </a:fillRef>
          <a:effectRef idx="0">
            <a:schemeClr val="accent1"/>
          </a:effectRef>
          <a:fontRef idx="minor">
            <a:schemeClr val="tx1"/>
          </a:fontRef>
        </p:style>
      </p:cxnSp>
      <p:cxnSp>
        <p:nvCxnSpPr>
          <p:cNvPr id="49" name="직선 연결선 48"/>
          <p:cNvCxnSpPr>
            <a:stCxn id="26" idx="3"/>
            <a:endCxn id="28" idx="8"/>
          </p:cNvCxnSpPr>
          <p:nvPr/>
        </p:nvCxnSpPr>
        <p:spPr>
          <a:xfrm>
            <a:off x="4714876" y="3964785"/>
            <a:ext cx="1359145" cy="486518"/>
          </a:xfrm>
          <a:prstGeom prst="line">
            <a:avLst/>
          </a:prstGeom>
          <a:ln w="63500">
            <a:solidFill>
              <a:srgbClr val="0070C0">
                <a:alpha val="30000"/>
              </a:srgbClr>
            </a:solidFill>
          </a:ln>
        </p:spPr>
        <p:style>
          <a:lnRef idx="1">
            <a:schemeClr val="accent1"/>
          </a:lnRef>
          <a:fillRef idx="0">
            <a:schemeClr val="accent1"/>
          </a:fillRef>
          <a:effectRef idx="0">
            <a:schemeClr val="accent1"/>
          </a:effectRef>
          <a:fontRef idx="minor">
            <a:schemeClr val="tx1"/>
          </a:fontRef>
        </p:style>
      </p:cxnSp>
      <p:cxnSp>
        <p:nvCxnSpPr>
          <p:cNvPr id="51" name="직선 연결선 50"/>
          <p:cNvCxnSpPr>
            <a:endCxn id="28" idx="8"/>
          </p:cNvCxnSpPr>
          <p:nvPr/>
        </p:nvCxnSpPr>
        <p:spPr>
          <a:xfrm flipV="1">
            <a:off x="5572132" y="4451303"/>
            <a:ext cx="501889" cy="263581"/>
          </a:xfrm>
          <a:prstGeom prst="line">
            <a:avLst/>
          </a:prstGeom>
          <a:ln w="63500">
            <a:solidFill>
              <a:srgbClr val="0070C0">
                <a:alpha val="3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builtIn="1"/>
                                        </p:tgtEl>
                                      </p:cMediaNode>
                                    </p:audio>
                                  </p:sub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3"/>
                                            </p:cond>
                                          </p:stCondLst>
                                          <p:endCondLst>
                                            <p:cond evt="onStopAudio" delay="0">
                                              <p:tgtEl>
                                                <p:sldTgt/>
                                              </p:tgtEl>
                                            </p:cond>
                                          </p:endCondLst>
                                        </p:cTn>
                                        <p:tgtEl>
                                          <p:sndTgt r:embed="rId3" name="click.wav" builtIn="1"/>
                                        </p:tgtEl>
                                      </p:cMediaNode>
                                    </p:audio>
                                  </p:subTnLst>
                                </p:cTn>
                              </p:par>
                              <p:par>
                                <p:cTn id="19" presetID="15"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1000" fill="hold"/>
                                        <p:tgtEl>
                                          <p:spTgt spid="28"/>
                                        </p:tgtEl>
                                        <p:attrNameLst>
                                          <p:attrName>ppt_w</p:attrName>
                                        </p:attrNameLst>
                                      </p:cBhvr>
                                      <p:tavLst>
                                        <p:tav tm="0">
                                          <p:val>
                                            <p:fltVal val="0"/>
                                          </p:val>
                                        </p:tav>
                                        <p:tav tm="100000">
                                          <p:val>
                                            <p:strVal val="#ppt_w"/>
                                          </p:val>
                                        </p:tav>
                                      </p:tavLst>
                                    </p:anim>
                                    <p:anim calcmode="lin" valueType="num">
                                      <p:cBhvr>
                                        <p:cTn id="22" dur="1000" fill="hold"/>
                                        <p:tgtEl>
                                          <p:spTgt spid="28"/>
                                        </p:tgtEl>
                                        <p:attrNameLst>
                                          <p:attrName>ppt_h</p:attrName>
                                        </p:attrNameLst>
                                      </p:cBhvr>
                                      <p:tavLst>
                                        <p:tav tm="0">
                                          <p:val>
                                            <p:fltVal val="0"/>
                                          </p:val>
                                        </p:tav>
                                        <p:tav tm="100000">
                                          <p:val>
                                            <p:strVal val="#ppt_h"/>
                                          </p:val>
                                        </p:tav>
                                      </p:tavLst>
                                    </p:anim>
                                    <p:anim calcmode="lin" valueType="num">
                                      <p:cBhvr>
                                        <p:cTn id="23"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heckerboard(across)">
                                      <p:cBhvr>
                                        <p:cTn id="29" dur="500"/>
                                        <p:tgtEl>
                                          <p:spTgt spid="22"/>
                                        </p:tgtEl>
                                      </p:cBhvr>
                                    </p:animEffect>
                                  </p:childTnLst>
                                  <p:subTnLst>
                                    <p:audio>
                                      <p:cMediaNode>
                                        <p:cTn display="0" masterRel="sameClick">
                                          <p:stCondLst>
                                            <p:cond evt="begin" delay="0">
                                              <p:tn val="27"/>
                                            </p:cond>
                                          </p:stCondLst>
                                          <p:endCondLst>
                                            <p:cond evt="onStopAudio" delay="0">
                                              <p:tgtEl>
                                                <p:sldTgt/>
                                              </p:tgtEl>
                                            </p:cond>
                                          </p:endCondLst>
                                        </p:cTn>
                                        <p:tgtEl>
                                          <p:sndTgt r:embed="rId3" name="click.wav" builtIn="1"/>
                                        </p:tgtEl>
                                      </p:cMediaNode>
                                    </p:audio>
                                  </p:subTnLst>
                                </p:cTn>
                              </p:par>
                              <p:par>
                                <p:cTn id="30" presetID="5" presetClass="entr" presetSubtype="1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par>
                                <p:cTn id="33" presetID="5" presetClass="entr" presetSubtype="1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heckerboard(across)">
                                      <p:cBhvr>
                                        <p:cTn id="35" dur="500"/>
                                        <p:tgtEl>
                                          <p:spTgt spid="16"/>
                                        </p:tgtEl>
                                      </p:cBhvr>
                                    </p:animEffect>
                                  </p:childTnLst>
                                </p:cTn>
                              </p:par>
                              <p:par>
                                <p:cTn id="36" presetID="5" presetClass="entr" presetSubtype="1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heckerboard(across)">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linds(horizontal)">
                                      <p:cBhvr>
                                        <p:cTn id="43" dur="500"/>
                                        <p:tgtEl>
                                          <p:spTgt spid="25"/>
                                        </p:tgtEl>
                                      </p:cBhvr>
                                    </p:animEffect>
                                  </p:childTnLst>
                                  <p:subTnLst>
                                    <p:audio>
                                      <p:cMediaNode>
                                        <p:cTn display="0" masterRel="sameClick">
                                          <p:stCondLst>
                                            <p:cond evt="begin" delay="0">
                                              <p:tn val="41"/>
                                            </p:cond>
                                          </p:stCondLst>
                                          <p:endCondLst>
                                            <p:cond evt="onStopAudio" delay="0">
                                              <p:tgtEl>
                                                <p:sldTgt/>
                                              </p:tgtEl>
                                            </p:cond>
                                          </p:endCondLst>
                                        </p:cTn>
                                        <p:tgtEl>
                                          <p:sndTgt r:embed="rId3" name="click.wav" builtIn="1"/>
                                        </p:tgtEl>
                                      </p:cMediaNode>
                                    </p:audio>
                                  </p:subTnLst>
                                </p:cTn>
                              </p:par>
                              <p:par>
                                <p:cTn id="44" presetID="3" presetClass="entr" presetSubtype="1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linds(horizontal)">
                                      <p:cBhvr>
                                        <p:cTn id="46" dur="500"/>
                                        <p:tgtEl>
                                          <p:spTgt spid="2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blinds(horizontal)">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checkerboard(across)">
                                      <p:cBhvr>
                                        <p:cTn id="54" dur="500"/>
                                        <p:tgtEl>
                                          <p:spTgt spid="47"/>
                                        </p:tgtEl>
                                      </p:cBhvr>
                                    </p:animEffect>
                                  </p:childTnLst>
                                  <p:subTnLst>
                                    <p:audio>
                                      <p:cMediaNode>
                                        <p:cTn display="0" masterRel="sameClick">
                                          <p:stCondLst>
                                            <p:cond evt="begin" delay="0">
                                              <p:tn val="52"/>
                                            </p:cond>
                                          </p:stCondLst>
                                          <p:endCondLst>
                                            <p:cond evt="onStopAudio" delay="0">
                                              <p:tgtEl>
                                                <p:sldTgt/>
                                              </p:tgtEl>
                                            </p:cond>
                                          </p:endCondLst>
                                        </p:cTn>
                                        <p:tgtEl>
                                          <p:sndTgt r:embed="rId3" name="click.wav" builtIn="1"/>
                                        </p:tgtEl>
                                      </p:cMediaNode>
                                    </p:audio>
                                  </p:subTnLst>
                                </p:cTn>
                              </p:par>
                              <p:par>
                                <p:cTn id="55" presetID="5" presetClass="entr" presetSubtype="10"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checkerboard(across)">
                                      <p:cBhvr>
                                        <p:cTn id="57" dur="500"/>
                                        <p:tgtEl>
                                          <p:spTgt spid="49"/>
                                        </p:tgtEl>
                                      </p:cBhvr>
                                    </p:animEffect>
                                  </p:childTnLst>
                                </p:cTn>
                              </p:par>
                              <p:par>
                                <p:cTn id="58" presetID="5" presetClass="entr" presetSubtype="10" fill="hold" nodeType="with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checkerboard(across)">
                                      <p:cBhvr>
                                        <p:cTn id="6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25" grpId="0" animBg="1"/>
      <p:bldP spid="26"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en-US" b="1" spc="-100" dirty="0" smtClean="0">
                <a:ea typeface="HY목판L" pitchFamily="18" charset="-127"/>
              </a:rPr>
              <a:t>Fishbone diagram </a:t>
            </a:r>
            <a:r>
              <a:rPr altLang="en-US" b="1" spc="-100" smtClean="0">
                <a:ea typeface="HY목판L" pitchFamily="18" charset="-127"/>
              </a:rPr>
              <a:t>의 장점</a:t>
            </a:r>
            <a:endParaRPr lang="ko-KR" altLang="en-US" dirty="0"/>
          </a:p>
        </p:txBody>
      </p:sp>
      <p:sp>
        <p:nvSpPr>
          <p:cNvPr id="3" name="내용 개체 틀 2"/>
          <p:cNvSpPr>
            <a:spLocks noGrp="1"/>
          </p:cNvSpPr>
          <p:nvPr>
            <p:ph sz="half" idx="1"/>
          </p:nvPr>
        </p:nvSpPr>
        <p:spPr/>
        <p:txBody>
          <a:bodyPr>
            <a:normAutofit fontScale="85000" lnSpcReduction="10000"/>
          </a:bodyPr>
          <a:lstStyle/>
          <a:p>
            <a:pPr marL="457200" indent="-457200">
              <a:buFont typeface="+mj-lt"/>
              <a:buAutoNum type="arabicPeriod"/>
            </a:pPr>
            <a:r>
              <a:rPr altLang="en-US" smtClean="0"/>
              <a:t>문제해결자가 결정을 하기 전에 문제의 모든 원인들을 찾게 해준다</a:t>
            </a:r>
            <a:r>
              <a:rPr lang="en-US" altLang="ko-KR" dirty="0" smtClean="0"/>
              <a:t>. </a:t>
            </a:r>
          </a:p>
          <a:p>
            <a:pPr marL="457200" indent="-457200">
              <a:buFont typeface="+mj-lt"/>
              <a:buAutoNum type="arabicPeriod"/>
            </a:pPr>
            <a:r>
              <a:rPr altLang="en-US" smtClean="0"/>
              <a:t>문제 원인들 사이의 연관성과 상대적인 중요도를 보여준다</a:t>
            </a:r>
            <a:r>
              <a:rPr lang="en-US" altLang="ko-KR" dirty="0" smtClean="0"/>
              <a:t>. </a:t>
            </a:r>
          </a:p>
          <a:p>
            <a:pPr marL="457200" indent="-457200">
              <a:buFont typeface="+mj-lt"/>
              <a:buAutoNum type="arabicPeriod"/>
            </a:pPr>
            <a:r>
              <a:rPr altLang="en-US" smtClean="0"/>
              <a:t>문제해결자가 문제에 집중할 수 있게 해서 창의적 문제 해결 과정을 시작하는데 도움을 준다</a:t>
            </a:r>
            <a:r>
              <a:rPr lang="en-US" altLang="ko-KR" dirty="0" smtClean="0"/>
              <a:t>. </a:t>
            </a:r>
          </a:p>
          <a:p>
            <a:pPr marL="457200" indent="-457200">
              <a:buFont typeface="+mj-lt"/>
              <a:buAutoNum type="arabicPeriod"/>
            </a:pPr>
            <a:r>
              <a:rPr altLang="en-US" smtClean="0"/>
              <a:t>문제해결을 위한 논리적 과정을 시작하게 하는데 도움을 준다</a:t>
            </a:r>
            <a:r>
              <a:rPr lang="en-US" altLang="ko-KR" dirty="0" smtClean="0"/>
              <a:t>. </a:t>
            </a:r>
          </a:p>
          <a:p>
            <a:pPr marL="457200" indent="-457200">
              <a:buFont typeface="+mj-lt"/>
              <a:buAutoNum type="arabicPeriod"/>
            </a:pPr>
            <a:r>
              <a:rPr altLang="en-US" smtClean="0"/>
              <a:t>문제의 전체를 볼 수 있게 도와준다</a:t>
            </a:r>
            <a:r>
              <a:rPr lang="en-US" altLang="ko-KR" dirty="0" smtClean="0"/>
              <a:t>. </a:t>
            </a:r>
          </a:p>
          <a:p>
            <a:pPr marL="457200" indent="-457200">
              <a:buFont typeface="+mj-lt"/>
              <a:buAutoNum type="arabicPeriod"/>
            </a:pPr>
            <a:r>
              <a:rPr altLang="en-US" smtClean="0"/>
              <a:t>복잡한 문제를 범위가 작고 덜 복잡한 세부 문제들의 집합으로 표현해 줌으로써 해결을 쉽게 해준다</a:t>
            </a:r>
            <a:r>
              <a:rPr lang="en-US" altLang="ko-KR" dirty="0" smtClean="0"/>
              <a:t>. </a:t>
            </a:r>
          </a:p>
          <a:p>
            <a:pPr marL="457200" indent="-457200">
              <a:buFont typeface="+mj-lt"/>
              <a:buAutoNum type="arabicPeriod"/>
            </a:pPr>
            <a:r>
              <a:rPr altLang="en-US" smtClean="0"/>
              <a:t>사람들을 진짜 문제에 집중할 수 있게 해준다</a:t>
            </a:r>
            <a:r>
              <a:rPr lang="en-US" altLang="ko-KR" dirty="0" smtClean="0"/>
              <a:t>. </a:t>
            </a:r>
            <a:endParaRPr lang="ko-KR" altLang="en-US" dirty="0"/>
          </a:p>
        </p:txBody>
      </p:sp>
      <p:graphicFrame>
        <p:nvGraphicFramePr>
          <p:cNvPr id="6" name="내용 개체 틀 5"/>
          <p:cNvGraphicFramePr>
            <a:graphicFrameLocks noGrp="1"/>
          </p:cNvGraphicFramePr>
          <p:nvPr>
            <p:ph sz="half" idx="2"/>
          </p:nvPr>
        </p:nvGraphicFramePr>
        <p:xfrm>
          <a:off x="4676804" y="3929066"/>
          <a:ext cx="4038600" cy="2554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바닥글 개체 틀 4"/>
          <p:cNvSpPr>
            <a:spLocks noGrp="1"/>
          </p:cNvSpPr>
          <p:nvPr>
            <p:ph type="ftr" sz="quarter" idx="11"/>
          </p:nvPr>
        </p:nvSpPr>
        <p:spPr/>
        <p:txBody>
          <a:bodyPr/>
          <a:lstStyle/>
          <a:p>
            <a:r>
              <a:rPr kumimoji="1" lang="ko-KR" altLang="en-US" smtClean="0"/>
              <a:t>공학입문설계          </a:t>
            </a:r>
            <a:r>
              <a:rPr kumimoji="1" lang="en-US" altLang="ko-KR" smtClean="0"/>
              <a:t>http://electoy.tistory.com</a:t>
            </a:r>
            <a:endParaRPr kumimoji="1" lang="ko-KR"/>
          </a:p>
        </p:txBody>
      </p:sp>
      <p:pic>
        <p:nvPicPr>
          <p:cNvPr id="7172" name="Picture 4" descr="C:\Documents and Settings\eventia\Local Settings\Temporary Internet Files\Content.IE5\VAV3RKWL\MPj03155980000[1].jpg"/>
          <p:cNvPicPr>
            <a:picLocks noChangeAspect="1" noChangeArrowheads="1"/>
          </p:cNvPicPr>
          <p:nvPr/>
        </p:nvPicPr>
        <p:blipFill>
          <a:blip r:embed="rId7"/>
          <a:srcRect/>
          <a:stretch>
            <a:fillRect/>
          </a:stretch>
        </p:blipFill>
        <p:spPr bwMode="auto">
          <a:xfrm>
            <a:off x="4714876" y="1391416"/>
            <a:ext cx="3657600" cy="2609088"/>
          </a:xfrm>
          <a:prstGeom prst="rect">
            <a:avLst/>
          </a:prstGeom>
          <a:noFill/>
          <a:effectLst>
            <a:outerShdw blurRad="101600" dist="101600" dir="19200000" algn="l" rotWithShape="0">
              <a:schemeClr val="accent6">
                <a:alpha val="40000"/>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5"/>
          <p:cNvSpPr>
            <a:spLocks noGrp="1"/>
          </p:cNvSpPr>
          <p:nvPr>
            <p:ph type="title"/>
          </p:nvPr>
        </p:nvSpPr>
        <p:spPr/>
        <p:txBody>
          <a:bodyPr/>
          <a:lstStyle/>
          <a:p>
            <a:r>
              <a:rPr altLang="en-US" smtClean="0"/>
              <a:t>과제제출</a:t>
            </a:r>
            <a:endParaRPr lang="ko-KR" altLang="en-US" dirty="0"/>
          </a:p>
        </p:txBody>
      </p:sp>
      <p:sp>
        <p:nvSpPr>
          <p:cNvPr id="7" name="텍스트 개체 틀 6"/>
          <p:cNvSpPr>
            <a:spLocks noGrp="1"/>
          </p:cNvSpPr>
          <p:nvPr>
            <p:ph type="body" idx="1"/>
          </p:nvPr>
        </p:nvSpPr>
        <p:spPr/>
        <p:txBody>
          <a:bodyPr/>
          <a:lstStyle/>
          <a:p>
            <a:r>
              <a:rPr altLang="en-US" smtClean="0"/>
              <a:t>교재 </a:t>
            </a:r>
            <a:r>
              <a:rPr lang="en-US" altLang="en-US" dirty="0" smtClean="0"/>
              <a:t>p.9 </a:t>
            </a:r>
            <a:r>
              <a:rPr altLang="en-US" smtClean="0"/>
              <a:t>의 과제 </a:t>
            </a:r>
            <a:r>
              <a:rPr lang="en-US" altLang="ko-KR" dirty="0" smtClean="0"/>
              <a:t>-</a:t>
            </a:r>
            <a:r>
              <a:rPr altLang="en-US" smtClean="0"/>
              <a:t> 다음시간까지</a:t>
            </a:r>
            <a:endParaRPr lang="ko-KR" altLang="en-US" dirty="0"/>
          </a:p>
        </p:txBody>
      </p:sp>
      <p:sp>
        <p:nvSpPr>
          <p:cNvPr id="5" name="바닥글 개체 틀 4"/>
          <p:cNvSpPr>
            <a:spLocks noGrp="1"/>
          </p:cNvSpPr>
          <p:nvPr>
            <p:ph type="ftr" sz="quarter" idx="11"/>
          </p:nvPr>
        </p:nvSpPr>
        <p:spPr/>
        <p:txBody>
          <a:bodyPr/>
          <a:lstStyle/>
          <a:p>
            <a:r>
              <a:rPr kumimoji="1" lang="ko-KR" altLang="en-US" smtClean="0"/>
              <a:t>공학입문설계          </a:t>
            </a:r>
            <a:r>
              <a:rPr kumimoji="1" lang="en-US" altLang="ko-KR" smtClean="0"/>
              <a:t>http://electoy.tistory.com</a:t>
            </a:r>
            <a:endParaRPr kumimoji="1" lang="ko-K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8488C4"/>
            </a:gs>
            <a:gs pos="53000">
              <a:srgbClr val="D4DEFF"/>
            </a:gs>
            <a:gs pos="83000">
              <a:srgbClr val="D4DEFF"/>
            </a:gs>
            <a:gs pos="100000">
              <a:srgbClr val="96AB94"/>
            </a:gs>
          </a:gsLst>
          <a:lin ang="2700000" scaled="0"/>
          <a:tileRect/>
        </a:gradFill>
        <a:effectLst/>
      </p:bgPr>
    </p:bg>
    <p:spTree>
      <p:nvGrpSpPr>
        <p:cNvPr id="1" name=""/>
        <p:cNvGrpSpPr/>
        <p:nvPr/>
      </p:nvGrpSpPr>
      <p:grpSpPr>
        <a:xfrm>
          <a:off x="0" y="0"/>
          <a:ext cx="0" cy="0"/>
          <a:chOff x="0" y="0"/>
          <a:chExt cx="0" cy="0"/>
        </a:xfrm>
      </p:grpSpPr>
      <p:grpSp>
        <p:nvGrpSpPr>
          <p:cNvPr id="26" name="그룹 25"/>
          <p:cNvGrpSpPr/>
          <p:nvPr/>
        </p:nvGrpSpPr>
        <p:grpSpPr>
          <a:xfrm>
            <a:off x="714348" y="1571612"/>
            <a:ext cx="7710368" cy="4061825"/>
            <a:chOff x="1500166" y="3571876"/>
            <a:chExt cx="6067294" cy="2347313"/>
          </a:xfrm>
        </p:grpSpPr>
        <p:pic>
          <p:nvPicPr>
            <p:cNvPr id="1027" name="Picture 3" descr="C:\Documents and Settings\eventia\Local Settings\Temporary Internet Files\Content.IE5\HPZPKZ1Z\MCj03302930000[1].wmf"/>
            <p:cNvPicPr>
              <a:picLocks noChangeAspect="1" noChangeArrowheads="1"/>
            </p:cNvPicPr>
            <p:nvPr/>
          </p:nvPicPr>
          <p:blipFill>
            <a:blip r:embed="rId4"/>
            <a:srcRect/>
            <a:stretch>
              <a:fillRect/>
            </a:stretch>
          </p:blipFill>
          <p:spPr bwMode="auto">
            <a:xfrm>
              <a:off x="1500166" y="3571876"/>
              <a:ext cx="6067294" cy="2347313"/>
            </a:xfrm>
            <a:prstGeom prst="rect">
              <a:avLst/>
            </a:prstGeom>
            <a:noFill/>
          </p:spPr>
        </p:pic>
        <p:sp>
          <p:nvSpPr>
            <p:cNvPr id="25" name="타원 24"/>
            <p:cNvSpPr/>
            <p:nvPr/>
          </p:nvSpPr>
          <p:spPr>
            <a:xfrm>
              <a:off x="3214678" y="4143380"/>
              <a:ext cx="2500330" cy="1357322"/>
            </a:xfrm>
            <a:prstGeom prst="ellipse">
              <a:avLst/>
            </a:prstGeom>
            <a:solidFill>
              <a:schemeClr val="bg1">
                <a:lumMod val="95000"/>
              </a:schemeClr>
            </a:solidFill>
            <a:ln>
              <a:noFill/>
            </a:ln>
            <a:effectLst>
              <a:outerShdw blurRad="152400" dist="1524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28" name="Picture 4" descr="C:\Documents and Settings\eventia\Local Settings\Temporary Internet Files\Content.IE5\UXJNMCX8\MCj03616260000[1].wmf"/>
            <p:cNvPicPr>
              <a:picLocks noChangeAspect="1" noChangeArrowheads="1"/>
            </p:cNvPicPr>
            <p:nvPr/>
          </p:nvPicPr>
          <p:blipFill>
            <a:blip r:embed="rId5"/>
            <a:srcRect/>
            <a:stretch>
              <a:fillRect/>
            </a:stretch>
          </p:blipFill>
          <p:spPr bwMode="auto">
            <a:xfrm>
              <a:off x="4000496" y="4214818"/>
              <a:ext cx="1010721" cy="1166426"/>
            </a:xfrm>
            <a:prstGeom prst="rect">
              <a:avLst/>
            </a:prstGeom>
            <a:noFill/>
          </p:spPr>
        </p:pic>
      </p:grpSp>
      <p:sp>
        <p:nvSpPr>
          <p:cNvPr id="19" name="제목 18"/>
          <p:cNvSpPr>
            <a:spLocks noGrp="1"/>
          </p:cNvSpPr>
          <p:nvPr>
            <p:ph type="title"/>
          </p:nvPr>
        </p:nvSpPr>
        <p:spPr/>
        <p:txBody>
          <a:bodyPr/>
          <a:lstStyle/>
          <a:p>
            <a:r>
              <a:rPr altLang="en-US" b="1" smtClean="0">
                <a:latin typeface="HY목판L" pitchFamily="18" charset="-127"/>
                <a:ea typeface="HY목판L" pitchFamily="18" charset="-127"/>
              </a:rPr>
              <a:t>문제정의의  어려움</a:t>
            </a:r>
            <a:endParaRPr lang="ko-KR" altLang="en-US" b="1" dirty="0">
              <a:latin typeface="HY목판L" pitchFamily="18" charset="-127"/>
              <a:ea typeface="HY목판L" pitchFamily="18" charset="-127"/>
            </a:endParaRPr>
          </a:p>
        </p:txBody>
      </p:sp>
      <p:graphicFrame>
        <p:nvGraphicFramePr>
          <p:cNvPr id="27" name="내용 개체 틀 26"/>
          <p:cNvGraphicFramePr>
            <a:graphicFrameLocks noGrp="1"/>
          </p:cNvGraphicFramePr>
          <p:nvPr>
            <p:ph sz="half" idx="1"/>
          </p:nvPr>
        </p:nvGraphicFramePr>
        <p:xfrm>
          <a:off x="464344" y="1214422"/>
          <a:ext cx="7465242" cy="53578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바닥글 개체 틀 3"/>
          <p:cNvSpPr>
            <a:spLocks noGrp="1"/>
          </p:cNvSpPr>
          <p:nvPr>
            <p:ph type="ftr" sz="quarter" idx="11"/>
          </p:nvPr>
        </p:nvSpPr>
        <p:spPr/>
        <p:txBody>
          <a:bodyPr/>
          <a:lstStyle/>
          <a:p>
            <a:r>
              <a:rPr kumimoji="1" lang="ko-KR" altLang="en-US" smtClean="0"/>
              <a:t>공학입문설계          </a:t>
            </a:r>
            <a:r>
              <a:rPr kumimoji="1" lang="en-US" altLang="ko-KR" smtClean="0"/>
              <a:t>http://electoy.tistory.com</a:t>
            </a:r>
            <a:endParaRPr kumimoji="1" lang="ko-KR"/>
          </a:p>
        </p:txBody>
      </p:sp>
      <p:sp useBgFill="1">
        <p:nvSpPr>
          <p:cNvPr id="28" name="TextBox 27"/>
          <p:cNvSpPr txBox="1"/>
          <p:nvPr/>
        </p:nvSpPr>
        <p:spPr>
          <a:xfrm>
            <a:off x="6429388" y="2500306"/>
            <a:ext cx="2428892" cy="2215991"/>
          </a:xfrm>
          <a:prstGeom prst="rect">
            <a:avLst/>
          </a:prstGeom>
          <a:ln>
            <a:noFill/>
          </a:ln>
          <a:effectLst>
            <a:outerShdw blurRad="101600" dist="88900" algn="l" rotWithShape="0">
              <a:prstClr val="black">
                <a:alpha val="40000"/>
              </a:prstClr>
            </a:outerShdw>
          </a:effectLst>
          <a:scene3d>
            <a:camera prst="orthographicFront">
              <a:rot lat="0" lon="0" rev="20999999"/>
            </a:camera>
            <a:lightRig rig="threePt" dir="t"/>
          </a:scene3d>
        </p:spPr>
        <p:txBody>
          <a:bodyPr wrap="square" rtlCol="0">
            <a:spAutoFit/>
          </a:bodyPr>
          <a:lstStyle/>
          <a:p>
            <a:r>
              <a:rPr altLang="en-US" sz="2400" b="1" smtClean="0"/>
              <a:t>문제를 어떻게 정의하느냐에 따라 해결책과 그 후의 상황이 달라지게 된다</a:t>
            </a:r>
            <a:r>
              <a:rPr lang="en-US" altLang="ko-KR" sz="2400" b="1" dirty="0" smtClean="0"/>
              <a:t>.</a:t>
            </a:r>
          </a:p>
          <a:p>
            <a:endParaRPr lang="ko-KR"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subTnLst>
                                    <p:audio>
                                      <p:cMediaNode>
                                        <p:cTn display="0" masterRel="sameClick">
                                          <p:stCondLst>
                                            <p:cond evt="begin" delay="0">
                                              <p:tn val="19"/>
                                            </p:cond>
                                          </p:stCondLst>
                                          <p:endCondLst>
                                            <p:cond evt="onStopAudio" delay="0">
                                              <p:tgtEl>
                                                <p:sldTgt/>
                                              </p:tgtEl>
                                            </p:cond>
                                          </p:endCondLst>
                                        </p:cTn>
                                        <p:tgtEl>
                                          <p:sndTgt r:embed="rId3" name="las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altLang="en-US" b="1" smtClean="0">
                <a:latin typeface="HY목판L" pitchFamily="18" charset="-127"/>
                <a:ea typeface="HY목판L" pitchFamily="18" charset="-127"/>
              </a:rPr>
              <a:t>문제 정의에 실패한 경우</a:t>
            </a:r>
            <a:endParaRPr lang="ko-KR" altLang="en-US" dirty="0"/>
          </a:p>
        </p:txBody>
      </p:sp>
      <p:sp>
        <p:nvSpPr>
          <p:cNvPr id="3" name="내용 개체 틀 2"/>
          <p:cNvSpPr>
            <a:spLocks noGrp="1"/>
          </p:cNvSpPr>
          <p:nvPr>
            <p:ph sz="half" idx="1"/>
          </p:nvPr>
        </p:nvSpPr>
        <p:spPr/>
        <p:txBody>
          <a:bodyPr/>
          <a:lstStyle/>
          <a:p>
            <a:r>
              <a:rPr altLang="en-US" smtClean="0"/>
              <a:t>초등학생인 아름이는 침대에서 일어나지 않으려고 한다</a:t>
            </a:r>
            <a:r>
              <a:rPr lang="en-US" altLang="ko-KR" dirty="0" smtClean="0"/>
              <a:t>.</a:t>
            </a:r>
            <a:r>
              <a:rPr altLang="en-US" smtClean="0"/>
              <a:t> 아름이는 신음소리를 내며 배가 아파서 학교에 갈수 없겠다고 한다</a:t>
            </a:r>
            <a:r>
              <a:rPr lang="en-US" altLang="ko-KR" dirty="0" smtClean="0"/>
              <a:t>.</a:t>
            </a:r>
            <a:r>
              <a:rPr altLang="en-US" smtClean="0"/>
              <a:t>  이 문제를 어떻게 해결할 수 있을까</a:t>
            </a:r>
            <a:r>
              <a:rPr lang="en-US" altLang="ko-KR" dirty="0" smtClean="0"/>
              <a:t>?</a:t>
            </a:r>
          </a:p>
          <a:p>
            <a:endParaRPr lang="ko-KR" altLang="en-US" dirty="0"/>
          </a:p>
        </p:txBody>
      </p:sp>
      <p:sp>
        <p:nvSpPr>
          <p:cNvPr id="5" name="바닥글 개체 틀 4"/>
          <p:cNvSpPr>
            <a:spLocks noGrp="1"/>
          </p:cNvSpPr>
          <p:nvPr>
            <p:ph type="ftr" sz="quarter" idx="11"/>
          </p:nvPr>
        </p:nvSpPr>
        <p:spPr/>
        <p:txBody>
          <a:bodyPr/>
          <a:lstStyle/>
          <a:p>
            <a:r>
              <a:rPr kumimoji="1" lang="ko-KR" altLang="en-US" smtClean="0"/>
              <a:t>공학입문설계          </a:t>
            </a:r>
            <a:r>
              <a:rPr kumimoji="1" lang="en-US" altLang="ko-KR" smtClean="0"/>
              <a:t>http://electoy.tistory.com</a:t>
            </a:r>
            <a:endParaRPr kumimoji="1" lang="ko-KR"/>
          </a:p>
        </p:txBody>
      </p:sp>
      <p:graphicFrame>
        <p:nvGraphicFramePr>
          <p:cNvPr id="6" name="내용 개체 틀 26"/>
          <p:cNvGraphicFramePr>
            <a:graphicFrameLocks/>
          </p:cNvGraphicFramePr>
          <p:nvPr/>
        </p:nvGraphicFramePr>
        <p:xfrm>
          <a:off x="642910" y="3214686"/>
          <a:ext cx="7572428" cy="3000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descr="C:\Documents and Settings\eventia\Local Settings\Temporary Internet Files\Content.IE5\8E2R43A8\MPj04278310000[1].jpg"/>
          <p:cNvPicPr>
            <a:picLocks noChangeAspect="1" noChangeArrowheads="1"/>
          </p:cNvPicPr>
          <p:nvPr/>
        </p:nvPicPr>
        <p:blipFill>
          <a:blip r:embed="rId7" cstate="print"/>
          <a:srcRect/>
          <a:stretch>
            <a:fillRect/>
          </a:stretch>
        </p:blipFill>
        <p:spPr bwMode="auto">
          <a:xfrm>
            <a:off x="4643438" y="1571612"/>
            <a:ext cx="3600000" cy="2401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1">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altLang="en-US" b="1" smtClean="0">
                <a:latin typeface="HY목판L" pitchFamily="18" charset="-127"/>
                <a:ea typeface="HY목판L" pitchFamily="18" charset="-127"/>
              </a:rPr>
              <a:t>진짜문제를  정의하는  법</a:t>
            </a:r>
            <a:endParaRPr lang="ko-KR" altLang="en-US" dirty="0"/>
          </a:p>
        </p:txBody>
      </p:sp>
      <p:graphicFrame>
        <p:nvGraphicFramePr>
          <p:cNvPr id="6" name="내용 개체 틀 5"/>
          <p:cNvGraphicFramePr>
            <a:graphicFrameLocks noGrp="1"/>
          </p:cNvGraphicFramePr>
          <p:nvPr>
            <p:ph sz="half" idx="1"/>
          </p:nvPr>
        </p:nvGraphicFramePr>
        <p:xfrm>
          <a:off x="464344" y="1600200"/>
          <a:ext cx="4038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내용 개체 틀 3"/>
          <p:cNvSpPr>
            <a:spLocks noGrp="1"/>
          </p:cNvSpPr>
          <p:nvPr>
            <p:ph sz="half" idx="2"/>
          </p:nvPr>
        </p:nvSpPr>
        <p:spPr>
          <a:xfrm>
            <a:off x="4676804" y="1571612"/>
            <a:ext cx="4324352" cy="2114552"/>
          </a:xfrm>
        </p:spPr>
        <p:txBody>
          <a:bodyPr>
            <a:normAutofit/>
          </a:bodyPr>
          <a:lstStyle/>
          <a:p>
            <a:pPr>
              <a:spcBef>
                <a:spcPts val="0"/>
              </a:spcBef>
              <a:buNone/>
            </a:pPr>
            <a:r>
              <a:rPr altLang="en-US" sz="2000" smtClean="0">
                <a:latin typeface="HY견고딕" pitchFamily="18" charset="-127"/>
                <a:ea typeface="HY견고딕" pitchFamily="18" charset="-127"/>
              </a:rPr>
              <a:t>문제정의문 작성요령</a:t>
            </a:r>
            <a:endParaRPr lang="en-US" altLang="en-US" sz="2000" dirty="0" smtClean="0">
              <a:latin typeface="HY견고딕" pitchFamily="18" charset="-127"/>
              <a:ea typeface="HY견고딕" pitchFamily="18" charset="-127"/>
            </a:endParaRPr>
          </a:p>
          <a:p>
            <a:pPr>
              <a:spcBef>
                <a:spcPts val="0"/>
              </a:spcBef>
              <a:buNone/>
            </a:pPr>
            <a:endParaRPr lang="en-US" altLang="en-US" sz="2000" dirty="0" smtClean="0">
              <a:latin typeface="HY견고딕" pitchFamily="18" charset="-127"/>
              <a:ea typeface="HY견고딕" pitchFamily="18" charset="-127"/>
            </a:endParaRPr>
          </a:p>
          <a:p>
            <a:pPr marL="525780" indent="-457200">
              <a:spcBef>
                <a:spcPts val="0"/>
              </a:spcBef>
              <a:buFont typeface="+mj-lt"/>
              <a:buAutoNum type="arabicPeriod"/>
            </a:pPr>
            <a:r>
              <a:rPr altLang="en-US" sz="1900" smtClean="0"/>
              <a:t>문법에 맞는 문장을 작성하라</a:t>
            </a:r>
            <a:endParaRPr lang="en-US" altLang="en-US" sz="1900" dirty="0" smtClean="0"/>
          </a:p>
          <a:p>
            <a:pPr marL="525780" indent="-457200">
              <a:spcBef>
                <a:spcPts val="0"/>
              </a:spcBef>
              <a:buFont typeface="+mj-lt"/>
              <a:buAutoNum type="arabicPeriod"/>
            </a:pPr>
            <a:r>
              <a:rPr altLang="en-US" sz="1900" smtClean="0"/>
              <a:t>문장을 간결하게 하라</a:t>
            </a:r>
            <a:endParaRPr lang="en-US" altLang="en-US" sz="1900" dirty="0" smtClean="0"/>
          </a:p>
          <a:p>
            <a:pPr marL="525780" indent="-457200">
              <a:spcBef>
                <a:spcPts val="0"/>
              </a:spcBef>
              <a:buFont typeface="+mj-lt"/>
              <a:buAutoNum type="arabicPeriod"/>
            </a:pPr>
            <a:r>
              <a:rPr altLang="en-US" sz="1900" smtClean="0"/>
              <a:t>부정문보다는 긍정문을 사용하라</a:t>
            </a:r>
            <a:endParaRPr lang="en-US" altLang="en-US" sz="1900" dirty="0" smtClean="0"/>
          </a:p>
          <a:p>
            <a:pPr marL="525780" indent="-457200">
              <a:spcBef>
                <a:spcPts val="0"/>
              </a:spcBef>
              <a:buFont typeface="+mj-lt"/>
              <a:buAutoNum type="arabicPeriod"/>
            </a:pPr>
            <a:r>
              <a:rPr altLang="en-US" sz="1900" smtClean="0"/>
              <a:t>수동형보다 능동형을 사용하라</a:t>
            </a:r>
            <a:endParaRPr lang="en-US" altLang="en-US" sz="1900" dirty="0" smtClean="0"/>
          </a:p>
          <a:p>
            <a:pPr marL="582930" indent="-514350">
              <a:buNone/>
            </a:pPr>
            <a:endParaRPr lang="ko-KR" altLang="en-US" sz="2000" dirty="0"/>
          </a:p>
        </p:txBody>
      </p:sp>
      <p:sp>
        <p:nvSpPr>
          <p:cNvPr id="5" name="바닥글 개체 틀 4"/>
          <p:cNvSpPr>
            <a:spLocks noGrp="1"/>
          </p:cNvSpPr>
          <p:nvPr>
            <p:ph type="ftr" sz="quarter" idx="11"/>
          </p:nvPr>
        </p:nvSpPr>
        <p:spPr/>
        <p:txBody>
          <a:bodyPr/>
          <a:lstStyle/>
          <a:p>
            <a:r>
              <a:rPr kumimoji="1" lang="ko-KR" altLang="en-US" smtClean="0"/>
              <a:t>공학입문설계          </a:t>
            </a:r>
            <a:r>
              <a:rPr kumimoji="1" lang="en-US" altLang="ko-KR" smtClean="0"/>
              <a:t>http://electoy.tistory.com</a:t>
            </a:r>
            <a:endParaRPr kumimoji="1" lang="ko-KR"/>
          </a:p>
        </p:txBody>
      </p:sp>
      <p:sp>
        <p:nvSpPr>
          <p:cNvPr id="7" name="내용 개체 틀 3"/>
          <p:cNvSpPr txBox="1">
            <a:spLocks/>
          </p:cNvSpPr>
          <p:nvPr/>
        </p:nvSpPr>
        <p:spPr>
          <a:xfrm>
            <a:off x="4676804" y="3786190"/>
            <a:ext cx="4038600" cy="2114552"/>
          </a:xfrm>
          <a:prstGeom prst="rect">
            <a:avLst/>
          </a:prstGeom>
        </p:spPr>
        <p:txBody>
          <a:bodyPr vert="horz">
            <a:normAutofit/>
          </a:bodyPr>
          <a:lstStyle/>
          <a:p>
            <a:pPr marL="411480" marR="0" lvl="0" indent="-342900" algn="l" defTabSz="914400" rtl="0" eaLnBrk="1" fontAlgn="auto" latinLnBrk="1" hangingPunct="1">
              <a:lnSpc>
                <a:spcPct val="100000"/>
              </a:lnSpc>
              <a:spcBef>
                <a:spcPts val="0"/>
              </a:spcBef>
              <a:spcAft>
                <a:spcPts val="0"/>
              </a:spcAft>
              <a:buClrTx/>
              <a:buSzPct val="95000"/>
              <a:buFont typeface="Wingdings"/>
              <a:buNone/>
              <a:tabLst/>
              <a:defRPr/>
            </a:pPr>
            <a:r>
              <a:rPr kumimoji="1" altLang="en-US" sz="2000" b="0" i="0" u="none" strike="noStrike" kern="1200" cap="none" spc="0" normalizeH="0" baseline="0" noProof="0" smtClean="0">
                <a:ln>
                  <a:noFill/>
                </a:ln>
                <a:solidFill>
                  <a:schemeClr val="tx1"/>
                </a:solidFill>
                <a:effectLst/>
                <a:uLnTx/>
                <a:uFillTx/>
                <a:latin typeface="HY견고딕" pitchFamily="18" charset="-127"/>
                <a:ea typeface="HY견고딕" pitchFamily="18" charset="-127"/>
                <a:cs typeface="+mn-cs"/>
              </a:rPr>
              <a:t>다시 </a:t>
            </a:r>
            <a:r>
              <a:rPr kumimoji="1" lang="ko-KR" altLang="en-US" sz="2000" b="0" i="0" u="none" strike="noStrike" kern="1200" cap="none" spc="0" normalizeH="0" baseline="0" noProof="0" dirty="0" smtClean="0">
                <a:ln>
                  <a:noFill/>
                </a:ln>
                <a:solidFill>
                  <a:schemeClr val="tx1"/>
                </a:solidFill>
                <a:effectLst/>
                <a:uLnTx/>
                <a:uFillTx/>
                <a:latin typeface="HY견고딕" pitchFamily="18" charset="-127"/>
                <a:ea typeface="HY견고딕" pitchFamily="18" charset="-127"/>
                <a:cs typeface="+mn-cs"/>
              </a:rPr>
              <a:t>작성</a:t>
            </a:r>
            <a:r>
              <a:rPr kumimoji="1" altLang="en-US" sz="2000" b="0" i="0" u="none" strike="noStrike" kern="1200" cap="none" spc="0" normalizeH="0" baseline="0" noProof="0" smtClean="0">
                <a:ln>
                  <a:noFill/>
                </a:ln>
                <a:solidFill>
                  <a:schemeClr val="tx1"/>
                </a:solidFill>
                <a:effectLst/>
                <a:uLnTx/>
                <a:uFillTx/>
                <a:latin typeface="HY견고딕" pitchFamily="18" charset="-127"/>
                <a:ea typeface="HY견고딕" pitchFamily="18" charset="-127"/>
                <a:cs typeface="+mn-cs"/>
              </a:rPr>
              <a:t>해 보기</a:t>
            </a:r>
            <a:r>
              <a:rPr kumimoji="1" lang="en-US" altLang="en-US" sz="1000" b="0" i="0" u="none" strike="noStrike" kern="1200" cap="none" spc="0" normalizeH="0" baseline="0" noProof="0" dirty="0" smtClean="0">
                <a:ln>
                  <a:noFill/>
                </a:ln>
                <a:solidFill>
                  <a:schemeClr val="tx1"/>
                </a:solidFill>
                <a:effectLst/>
                <a:uLnTx/>
                <a:uFillTx/>
                <a:latin typeface="HY견고딕" pitchFamily="18" charset="-127"/>
                <a:ea typeface="HY견고딕" pitchFamily="18" charset="-127"/>
                <a:cs typeface="+mn-cs"/>
              </a:rPr>
              <a:t/>
            </a:r>
            <a:br>
              <a:rPr kumimoji="1" lang="en-US" altLang="en-US" sz="1000" b="0" i="0" u="none" strike="noStrike" kern="1200" cap="none" spc="0" normalizeH="0" baseline="0" noProof="0" dirty="0" smtClean="0">
                <a:ln>
                  <a:noFill/>
                </a:ln>
                <a:solidFill>
                  <a:schemeClr val="tx1"/>
                </a:solidFill>
                <a:effectLst/>
                <a:uLnTx/>
                <a:uFillTx/>
                <a:latin typeface="HY견고딕" pitchFamily="18" charset="-127"/>
                <a:ea typeface="HY견고딕" pitchFamily="18" charset="-127"/>
                <a:cs typeface="+mn-cs"/>
              </a:rPr>
            </a:br>
            <a:endParaRPr kumimoji="1" lang="en-US" altLang="ko-KR" sz="1000" b="0" i="0" u="none" strike="noStrike" kern="1200" cap="none" spc="0" normalizeH="0" baseline="0" noProof="0" dirty="0" smtClean="0">
              <a:ln>
                <a:noFill/>
              </a:ln>
              <a:solidFill>
                <a:schemeClr val="tx1"/>
              </a:solidFill>
              <a:effectLst/>
              <a:uLnTx/>
              <a:uFillTx/>
              <a:latin typeface="HY견고딕" pitchFamily="18" charset="-127"/>
              <a:ea typeface="HY견고딕" pitchFamily="18" charset="-127"/>
              <a:cs typeface="+mn-cs"/>
            </a:endParaRPr>
          </a:p>
          <a:p>
            <a:pPr marL="582930" marR="0" lvl="0" indent="-514350" defTabSz="914400" rtl="0" eaLnBrk="1" fontAlgn="auto" latinLnBrk="1" hangingPunct="1">
              <a:lnSpc>
                <a:spcPct val="100000"/>
              </a:lnSpc>
              <a:spcBef>
                <a:spcPts val="0"/>
              </a:spcBef>
              <a:spcAft>
                <a:spcPts val="0"/>
              </a:spcAft>
              <a:buClrTx/>
              <a:buSzPct val="95000"/>
              <a:buFont typeface="+mj-lt"/>
              <a:buAutoNum type="arabicPeriod"/>
              <a:tabLst/>
              <a:defRPr/>
            </a:pPr>
            <a:r>
              <a:rPr kumimoji="1" altLang="en-US" sz="2000" b="0" i="0" u="none" strike="noStrike" kern="1200" cap="none" spc="0" normalizeH="0" baseline="0" noProof="0" smtClean="0">
                <a:ln>
                  <a:noFill/>
                </a:ln>
                <a:solidFill>
                  <a:schemeClr val="tx1"/>
                </a:solidFill>
                <a:effectLst/>
                <a:uLnTx/>
                <a:uFillTx/>
                <a:latin typeface="+mn-lt"/>
                <a:ea typeface="+mn-ea"/>
                <a:cs typeface="+mn-cs"/>
              </a:rPr>
              <a:t>바꾸어 말하기</a:t>
            </a:r>
            <a:endParaRPr kumimoji="1" lang="en-US" altLang="en-US" sz="2000" b="0" i="0" u="none" strike="noStrike" kern="1200" cap="none" spc="0" normalizeH="0" baseline="0" noProof="0" dirty="0" smtClean="0">
              <a:ln>
                <a:noFill/>
              </a:ln>
              <a:solidFill>
                <a:schemeClr val="tx1"/>
              </a:solidFill>
              <a:effectLst/>
              <a:uLnTx/>
              <a:uFillTx/>
              <a:latin typeface="+mn-lt"/>
              <a:ea typeface="+mn-ea"/>
              <a:cs typeface="+mn-cs"/>
            </a:endParaRPr>
          </a:p>
          <a:p>
            <a:pPr marL="582930" marR="0" lvl="0" indent="-514350" defTabSz="914400" rtl="0" eaLnBrk="1" fontAlgn="auto" latinLnBrk="1" hangingPunct="1">
              <a:lnSpc>
                <a:spcPct val="100000"/>
              </a:lnSpc>
              <a:spcBef>
                <a:spcPts val="0"/>
              </a:spcBef>
              <a:spcAft>
                <a:spcPts val="0"/>
              </a:spcAft>
              <a:buClrTx/>
              <a:buSzPct val="95000"/>
              <a:buFont typeface="+mj-lt"/>
              <a:buAutoNum type="arabicPeriod"/>
              <a:tabLst/>
              <a:defRPr/>
            </a:pPr>
            <a:r>
              <a:rPr kumimoji="1" altLang="en-US" sz="2000" b="0" i="0" u="none" strike="noStrike" kern="1200" cap="none" spc="0" normalizeH="0" baseline="0" noProof="0" smtClean="0">
                <a:ln>
                  <a:noFill/>
                </a:ln>
                <a:solidFill>
                  <a:schemeClr val="tx1"/>
                </a:solidFill>
                <a:effectLst/>
                <a:uLnTx/>
                <a:uFillTx/>
                <a:latin typeface="+mn-lt"/>
                <a:ea typeface="+mn-ea"/>
                <a:cs typeface="+mn-cs"/>
              </a:rPr>
              <a:t>반대로 생각해보기</a:t>
            </a:r>
            <a:endParaRPr kumimoji="1" lang="en-US" altLang="en-US" sz="2000" b="0" i="0" u="none" strike="noStrike" kern="1200" cap="none" spc="0" normalizeH="0" baseline="0" noProof="0" dirty="0" smtClean="0">
              <a:ln>
                <a:noFill/>
              </a:ln>
              <a:solidFill>
                <a:schemeClr val="tx1"/>
              </a:solidFill>
              <a:effectLst/>
              <a:uLnTx/>
              <a:uFillTx/>
              <a:latin typeface="+mn-lt"/>
              <a:ea typeface="+mn-ea"/>
              <a:cs typeface="+mn-cs"/>
            </a:endParaRPr>
          </a:p>
          <a:p>
            <a:pPr marL="582930" marR="0" lvl="0" indent="-514350" defTabSz="914400" rtl="0" eaLnBrk="1" fontAlgn="auto" latinLnBrk="1" hangingPunct="1">
              <a:lnSpc>
                <a:spcPct val="100000"/>
              </a:lnSpc>
              <a:spcBef>
                <a:spcPts val="0"/>
              </a:spcBef>
              <a:spcAft>
                <a:spcPts val="0"/>
              </a:spcAft>
              <a:buClrTx/>
              <a:buSzPct val="95000"/>
              <a:buFont typeface="+mj-lt"/>
              <a:buAutoNum type="arabicPeriod"/>
              <a:tabLst/>
              <a:defRPr/>
            </a:pPr>
            <a:r>
              <a:rPr kumimoji="1" altLang="en-US" sz="2000" b="0" i="0" u="none" strike="noStrike" kern="1200" cap="none" spc="0" normalizeH="0" baseline="0" noProof="0" smtClean="0">
                <a:ln>
                  <a:noFill/>
                </a:ln>
                <a:solidFill>
                  <a:schemeClr val="tx1"/>
                </a:solidFill>
                <a:effectLst/>
                <a:uLnTx/>
                <a:uFillTx/>
                <a:latin typeface="+mn-lt"/>
                <a:ea typeface="+mn-ea"/>
                <a:cs typeface="+mn-cs"/>
              </a:rPr>
              <a:t>초점을 넓혀라</a:t>
            </a:r>
            <a:endParaRPr kumimoji="1" lang="en-US" altLang="en-US" sz="2000" dirty="0" smtClean="0"/>
          </a:p>
          <a:p>
            <a:pPr marL="582930" marR="0" lvl="0" indent="-514350" defTabSz="914400" rtl="0" eaLnBrk="1" fontAlgn="auto" latinLnBrk="1" hangingPunct="1">
              <a:lnSpc>
                <a:spcPct val="100000"/>
              </a:lnSpc>
              <a:spcBef>
                <a:spcPts val="0"/>
              </a:spcBef>
              <a:spcAft>
                <a:spcPts val="0"/>
              </a:spcAft>
              <a:buClrTx/>
              <a:buSzPct val="95000"/>
              <a:buFont typeface="+mj-lt"/>
              <a:buAutoNum type="arabicPeriod"/>
              <a:tabLst/>
              <a:defRPr/>
            </a:pPr>
            <a:r>
              <a:rPr kumimoji="1" altLang="en-US" sz="2000" b="0" i="0" u="none" strike="noStrike" kern="1200" cap="none" spc="0" normalizeH="0" baseline="0" noProof="0" smtClean="0">
                <a:ln>
                  <a:noFill/>
                </a:ln>
                <a:solidFill>
                  <a:schemeClr val="tx1"/>
                </a:solidFill>
                <a:effectLst/>
                <a:uLnTx/>
                <a:uFillTx/>
                <a:latin typeface="+mn-lt"/>
                <a:ea typeface="+mn-ea"/>
                <a:cs typeface="+mn-cs"/>
              </a:rPr>
              <a:t>초점의 </a:t>
            </a:r>
            <a:r>
              <a:rPr kumimoji="1" altLang="en-US" sz="2000" b="0" i="0" u="none" strike="noStrike" kern="1200" cap="none" spc="0" normalizeH="0" baseline="0" noProof="0" smtClean="0">
                <a:ln>
                  <a:noFill/>
                </a:ln>
                <a:solidFill>
                  <a:schemeClr val="tx1"/>
                </a:solidFill>
                <a:effectLst/>
                <a:uLnTx/>
                <a:uFillTx/>
                <a:latin typeface="+mn-lt"/>
                <a:ea typeface="+mn-ea"/>
                <a:cs typeface="+mn-cs"/>
              </a:rPr>
              <a:t>방향전</a:t>
            </a:r>
            <a:r>
              <a:rPr kumimoji="1" altLang="en-US" sz="2000" smtClean="0"/>
              <a:t>환</a:t>
            </a:r>
            <a:endParaRPr kumimoji="1" lang="en-US" altLang="en-US" sz="2000" b="0" i="0" u="none" strike="noStrike" kern="1200" cap="none" spc="0" normalizeH="0" baseline="0" noProof="0" dirty="0" smtClean="0">
              <a:ln>
                <a:noFill/>
              </a:ln>
              <a:solidFill>
                <a:schemeClr val="tx1"/>
              </a:solidFill>
              <a:effectLst/>
              <a:uLnTx/>
              <a:uFillTx/>
              <a:latin typeface="+mn-lt"/>
              <a:ea typeface="+mn-ea"/>
              <a:cs typeface="+mn-cs"/>
            </a:endParaRPr>
          </a:p>
          <a:p>
            <a:pPr marL="582930" marR="0" lvl="0" indent="-514350" defTabSz="914400" rtl="0" eaLnBrk="1" fontAlgn="auto" latinLnBrk="1" hangingPunct="1">
              <a:lnSpc>
                <a:spcPct val="100000"/>
              </a:lnSpc>
              <a:spcBef>
                <a:spcPts val="0"/>
              </a:spcBef>
              <a:spcAft>
                <a:spcPts val="0"/>
              </a:spcAft>
              <a:buClrTx/>
              <a:buSzPct val="95000"/>
              <a:buFont typeface="+mj-lt"/>
              <a:buAutoNum type="arabicPeriod"/>
              <a:tabLst/>
              <a:defRPr/>
            </a:pPr>
            <a:r>
              <a:rPr kumimoji="1" lang="en-US" altLang="ko-KR" sz="2000" dirty="0" smtClean="0"/>
              <a:t>“</a:t>
            </a:r>
            <a:r>
              <a:rPr kumimoji="1" altLang="en-US" sz="2000" smtClean="0"/>
              <a:t>왜</a:t>
            </a:r>
            <a:r>
              <a:rPr kumimoji="1" lang="en-US" altLang="ko-KR" sz="2000" dirty="0" smtClean="0"/>
              <a:t>?”</a:t>
            </a:r>
            <a:r>
              <a:rPr kumimoji="1" altLang="en-US" sz="2000" smtClean="0"/>
              <a:t> 라고 질문하라</a:t>
            </a:r>
            <a:endParaRPr kumimoji="1" lang="ko-KR" alt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builtIn="1"/>
                                        </p:tgtEl>
                                      </p:cMediaNode>
                                    </p:audio>
                                  </p:sub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click.wav" builtIn="1"/>
                                        </p:tgtEl>
                                      </p:cMediaNode>
                                    </p:audio>
                                  </p:subTnLst>
                                </p:cTn>
                              </p:par>
                              <p:par>
                                <p:cTn id="31" presetID="2" presetClass="entr" presetSubtype="4" fill="hold"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 calcmode="lin" valueType="num">
                                      <p:cBhvr additive="base">
                                        <p:cTn id="3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 calcmode="lin" valueType="num">
                                      <p:cBhvr additive="base">
                                        <p:cTn id="3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 calcmode="lin" valueType="num">
                                      <p:cBhvr additive="base">
                                        <p:cTn id="4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 calcmode="lin" valueType="num">
                                      <p:cBhvr additive="base">
                                        <p:cTn id="4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 calcmode="lin" valueType="num">
                                      <p:cBhvr additive="base">
                                        <p:cTn id="4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eventia\Local Settings\Temporary Internet Files\Content.IE5\YVM4XHM0\MPj04221110000[1].jpg"/>
          <p:cNvPicPr>
            <a:picLocks noGrp="1" noChangeAspect="1" noChangeArrowheads="1"/>
          </p:cNvPicPr>
          <p:nvPr>
            <p:ph sz="half" idx="2"/>
          </p:nvPr>
        </p:nvPicPr>
        <p:blipFill>
          <a:blip r:embed="rId3" cstate="print"/>
          <a:srcRect/>
          <a:stretch>
            <a:fillRect/>
          </a:stretch>
        </p:blipFill>
        <p:spPr bwMode="auto">
          <a:xfrm>
            <a:off x="4643438" y="1357298"/>
            <a:ext cx="4038600" cy="3484016"/>
          </a:xfrm>
          <a:prstGeom prst="rect">
            <a:avLst/>
          </a:prstGeom>
          <a:noFill/>
        </p:spPr>
      </p:pic>
      <p:sp>
        <p:nvSpPr>
          <p:cNvPr id="2" name="제목 1"/>
          <p:cNvSpPr>
            <a:spLocks noGrp="1"/>
          </p:cNvSpPr>
          <p:nvPr>
            <p:ph type="title"/>
          </p:nvPr>
        </p:nvSpPr>
        <p:spPr/>
        <p:txBody>
          <a:bodyPr/>
          <a:lstStyle/>
          <a:p>
            <a:r>
              <a:rPr altLang="en-US" b="1" spc="-100" smtClean="0">
                <a:latin typeface="HY목판L" pitchFamily="18" charset="-127"/>
                <a:ea typeface="HY목판L" pitchFamily="18" charset="-127"/>
              </a:rPr>
              <a:t>프로젝트 수행을 위한  문제정의과정</a:t>
            </a:r>
            <a:endParaRPr lang="ko-KR" altLang="en-US" b="1" spc="-100" dirty="0">
              <a:latin typeface="HY목판L" pitchFamily="18" charset="-127"/>
              <a:ea typeface="HY목판L" pitchFamily="18" charset="-127"/>
            </a:endParaRPr>
          </a:p>
        </p:txBody>
      </p:sp>
      <p:graphicFrame>
        <p:nvGraphicFramePr>
          <p:cNvPr id="7" name="내용 개체 틀 6"/>
          <p:cNvGraphicFramePr>
            <a:graphicFrameLocks noGrp="1"/>
          </p:cNvGraphicFramePr>
          <p:nvPr>
            <p:ph sz="half" idx="1"/>
          </p:nvPr>
        </p:nvGraphicFramePr>
        <p:xfrm>
          <a:off x="571472" y="1357298"/>
          <a:ext cx="7465242" cy="51260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바닥글 개체 틀 4"/>
          <p:cNvSpPr>
            <a:spLocks noGrp="1"/>
          </p:cNvSpPr>
          <p:nvPr>
            <p:ph type="ftr" sz="quarter" idx="11"/>
          </p:nvPr>
        </p:nvSpPr>
        <p:spPr/>
        <p:txBody>
          <a:bodyPr/>
          <a:lstStyle/>
          <a:p>
            <a:r>
              <a:rPr kumimoji="1" lang="ko-KR" altLang="en-US" smtClean="0"/>
              <a:t>공학입문설계          </a:t>
            </a:r>
            <a:r>
              <a:rPr kumimoji="1" lang="en-US" altLang="ko-KR" smtClean="0"/>
              <a:t>http://electoy.tistory.com</a:t>
            </a:r>
            <a:endParaRPr kumimoji="1" lang="ko-K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altLang="en-US" b="1" spc="-100" smtClean="0">
                <a:latin typeface="HY목판L" pitchFamily="18" charset="-127"/>
                <a:ea typeface="HY목판L" pitchFamily="18" charset="-127"/>
              </a:rPr>
              <a:t>파레토 도표</a:t>
            </a:r>
            <a:endParaRPr lang="ko-KR" altLang="en-US" dirty="0"/>
          </a:p>
        </p:txBody>
      </p:sp>
      <p:pic>
        <p:nvPicPr>
          <p:cNvPr id="6" name="내용 개체 틀 5" descr="SCAN006.jpg"/>
          <p:cNvPicPr>
            <a:picLocks noGrp="1" noChangeAspect="1"/>
          </p:cNvPicPr>
          <p:nvPr>
            <p:ph sz="half" idx="1"/>
          </p:nvPr>
        </p:nvPicPr>
        <p:blipFill>
          <a:blip r:embed="rId3"/>
          <a:stretch>
            <a:fillRect/>
          </a:stretch>
        </p:blipFill>
        <p:spPr>
          <a:xfrm>
            <a:off x="533400" y="2906033"/>
            <a:ext cx="4038600" cy="2666107"/>
          </a:xfrm>
          <a:effectLst/>
        </p:spPr>
      </p:pic>
      <p:sp>
        <p:nvSpPr>
          <p:cNvPr id="4" name="내용 개체 틀 3"/>
          <p:cNvSpPr>
            <a:spLocks noGrp="1"/>
          </p:cNvSpPr>
          <p:nvPr>
            <p:ph sz="half" idx="2"/>
          </p:nvPr>
        </p:nvSpPr>
        <p:spPr>
          <a:xfrm>
            <a:off x="4655344" y="3857629"/>
            <a:ext cx="4038600" cy="1428760"/>
          </a:xfrm>
        </p:spPr>
        <p:txBody>
          <a:bodyPr>
            <a:normAutofit/>
          </a:bodyPr>
          <a:lstStyle/>
          <a:p>
            <a:pPr marL="0" lvl="1" indent="0">
              <a:buNone/>
            </a:pPr>
            <a:r>
              <a:rPr lang="en-US" altLang="ko-KR" dirty="0" smtClean="0"/>
              <a:t>20%</a:t>
            </a:r>
            <a:r>
              <a:rPr altLang="en-US" smtClean="0"/>
              <a:t> 의 일벌과 </a:t>
            </a:r>
            <a:r>
              <a:rPr lang="en-US" altLang="ko-KR" dirty="0" smtClean="0"/>
              <a:t>80%</a:t>
            </a:r>
            <a:r>
              <a:rPr altLang="en-US" smtClean="0"/>
              <a:t>의 노는 벌</a:t>
            </a:r>
            <a:endParaRPr lang="en-US" altLang="en-US" dirty="0" smtClean="0"/>
          </a:p>
          <a:p>
            <a:pPr marL="0" lvl="1" indent="0">
              <a:buNone/>
            </a:pPr>
            <a:r>
              <a:rPr altLang="en-US" smtClean="0"/>
              <a:t>상위 </a:t>
            </a:r>
            <a:r>
              <a:rPr lang="en-US" altLang="ko-KR" dirty="0" smtClean="0"/>
              <a:t>20%</a:t>
            </a:r>
            <a:r>
              <a:rPr altLang="en-US" smtClean="0"/>
              <a:t> 문제요인을 해결하면 </a:t>
            </a:r>
            <a:r>
              <a:rPr lang="en-US" altLang="ko-KR" dirty="0" smtClean="0"/>
              <a:t>80%</a:t>
            </a:r>
            <a:r>
              <a:rPr altLang="en-US" smtClean="0"/>
              <a:t>의 문제를 해결</a:t>
            </a:r>
            <a:endParaRPr lang="ko-KR" altLang="en-US" dirty="0"/>
          </a:p>
        </p:txBody>
      </p:sp>
      <p:sp>
        <p:nvSpPr>
          <p:cNvPr id="5" name="바닥글 개체 틀 4"/>
          <p:cNvSpPr>
            <a:spLocks noGrp="1"/>
          </p:cNvSpPr>
          <p:nvPr>
            <p:ph type="ftr" sz="quarter" idx="11"/>
          </p:nvPr>
        </p:nvSpPr>
        <p:spPr/>
        <p:txBody>
          <a:bodyPr/>
          <a:lstStyle/>
          <a:p>
            <a:r>
              <a:rPr kumimoji="1" lang="ko-KR" altLang="en-US" smtClean="0"/>
              <a:t>공학입문설계          </a:t>
            </a:r>
            <a:r>
              <a:rPr kumimoji="1" lang="en-US" altLang="ko-KR" smtClean="0"/>
              <a:t>http://electoy.tistory.com</a:t>
            </a:r>
            <a:endParaRPr kumimoji="1" lang="ko-KR"/>
          </a:p>
        </p:txBody>
      </p:sp>
      <p:pic>
        <p:nvPicPr>
          <p:cNvPr id="4098" name="Picture 2" descr="C:\Documents and Settings\eventia\Local Settings\Temporary Internet Files\Content.IE5\37BAOUIM\MPj03168710000[1].jpg"/>
          <p:cNvPicPr>
            <a:picLocks noChangeAspect="1" noChangeArrowheads="1"/>
          </p:cNvPicPr>
          <p:nvPr/>
        </p:nvPicPr>
        <p:blipFill>
          <a:blip r:embed="rId4"/>
          <a:srcRect/>
          <a:stretch>
            <a:fillRect/>
          </a:stretch>
        </p:blipFill>
        <p:spPr bwMode="auto">
          <a:xfrm>
            <a:off x="4643438" y="214290"/>
            <a:ext cx="2432304" cy="3657600"/>
          </a:xfrm>
          <a:prstGeom prst="rect">
            <a:avLst/>
          </a:prstGeom>
          <a:noFill/>
        </p:spPr>
      </p:pic>
      <p:sp>
        <p:nvSpPr>
          <p:cNvPr id="9" name="직사각형 8"/>
          <p:cNvSpPr/>
          <p:nvPr/>
        </p:nvSpPr>
        <p:spPr>
          <a:xfrm>
            <a:off x="500034" y="1357298"/>
            <a:ext cx="3929090" cy="1631216"/>
          </a:xfrm>
          <a:prstGeom prst="rect">
            <a:avLst/>
          </a:prstGeom>
        </p:spPr>
        <p:txBody>
          <a:bodyPr wrap="square">
            <a:spAutoFit/>
          </a:bodyPr>
          <a:lstStyle/>
          <a:p>
            <a:pPr algn="ctr"/>
            <a:r>
              <a:rPr lang="en-US" altLang="ko-KR" sz="2800" dirty="0" smtClean="0">
                <a:latin typeface="HY견고딕" pitchFamily="18" charset="-127"/>
                <a:ea typeface="HY견고딕" pitchFamily="18" charset="-127"/>
              </a:rPr>
              <a:t>80/20</a:t>
            </a:r>
            <a:r>
              <a:rPr altLang="en-US" sz="2800" smtClean="0">
                <a:latin typeface="HY견고딕" pitchFamily="18" charset="-127"/>
                <a:ea typeface="HY견고딕" pitchFamily="18" charset="-127"/>
              </a:rPr>
              <a:t> </a:t>
            </a:r>
            <a:r>
              <a:rPr lang="en-US" altLang="ko-KR" sz="2800" dirty="0" smtClean="0">
                <a:latin typeface="HY견고딕" pitchFamily="18" charset="-127"/>
                <a:ea typeface="HY견고딕" pitchFamily="18" charset="-127"/>
              </a:rPr>
              <a:t>or 20/80 </a:t>
            </a:r>
            <a:r>
              <a:rPr altLang="en-US" sz="2800" smtClean="0">
                <a:latin typeface="HY견고딕" pitchFamily="18" charset="-127"/>
                <a:ea typeface="HY견고딕" pitchFamily="18" charset="-127"/>
              </a:rPr>
              <a:t>법칙</a:t>
            </a:r>
            <a:endParaRPr lang="en-US" altLang="en-US" sz="2800" dirty="0" smtClean="0">
              <a:latin typeface="HY견고딕" pitchFamily="18" charset="-127"/>
              <a:ea typeface="HY견고딕" pitchFamily="18" charset="-127"/>
            </a:endParaRPr>
          </a:p>
          <a:p>
            <a:endParaRPr lang="en-US" altLang="en-US" sz="2400" dirty="0" smtClean="0"/>
          </a:p>
          <a:p>
            <a:r>
              <a:rPr altLang="en-US" sz="2400" smtClean="0"/>
              <a:t>경제학자의 발견</a:t>
            </a:r>
            <a:endParaRPr lang="en-US" altLang="en-US" sz="2400" dirty="0" smtClean="0"/>
          </a:p>
          <a:p>
            <a:r>
              <a:rPr lang="en-US" altLang="ko-KR" sz="2400" dirty="0" smtClean="0"/>
              <a:t>20%</a:t>
            </a:r>
            <a:r>
              <a:rPr altLang="en-US" sz="2400" smtClean="0"/>
              <a:t>가 </a:t>
            </a:r>
            <a:r>
              <a:rPr lang="en-US" altLang="ko-KR" sz="2400" dirty="0" smtClean="0"/>
              <a:t>80%</a:t>
            </a:r>
            <a:r>
              <a:rPr altLang="en-US" sz="2400" smtClean="0"/>
              <a:t>의 부를 소유</a:t>
            </a:r>
            <a:endParaRPr altLang="en-US" sz="2400" dirty="0" smtClean="0"/>
          </a:p>
        </p:txBody>
      </p:sp>
      <p:sp>
        <p:nvSpPr>
          <p:cNvPr id="10" name="내용 개체 틀 3"/>
          <p:cNvSpPr txBox="1">
            <a:spLocks/>
          </p:cNvSpPr>
          <p:nvPr/>
        </p:nvSpPr>
        <p:spPr>
          <a:xfrm>
            <a:off x="857224" y="5715016"/>
            <a:ext cx="7500990" cy="71438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vert="horz" tIns="90000" bIns="90000">
            <a:normAutofit lnSpcReduction="10000"/>
          </a:bodyPr>
          <a:lstStyle/>
          <a:p>
            <a:pPr marL="0" marR="0" lvl="1" indent="0" algn="l" defTabSz="914400" rtl="0" eaLnBrk="1" fontAlgn="auto" latinLnBrk="1" hangingPunct="1">
              <a:lnSpc>
                <a:spcPct val="100000"/>
              </a:lnSpc>
              <a:spcBef>
                <a:spcPct val="20000"/>
              </a:spcBef>
              <a:spcAft>
                <a:spcPts val="0"/>
              </a:spcAft>
              <a:buClr>
                <a:schemeClr val="accent2"/>
              </a:buClr>
              <a:buSzPct val="90000"/>
              <a:buFont typeface="Wingdings"/>
              <a:buNone/>
              <a:tabLst/>
              <a:defRPr/>
            </a:pPr>
            <a:r>
              <a:rPr kumimoji="1" altLang="en-US" b="0" i="0" u="none" strike="noStrike" kern="1200" cap="none" spc="-100" normalizeH="0" noProof="0" smtClean="0">
                <a:ln>
                  <a:noFill/>
                </a:ln>
                <a:solidFill>
                  <a:srgbClr val="0070C0"/>
                </a:solidFill>
                <a:effectLst/>
                <a:uLnTx/>
                <a:uFillTx/>
                <a:latin typeface="휴먼모음T" pitchFamily="18" charset="-127"/>
                <a:ea typeface="휴먼모음T" pitchFamily="18" charset="-127"/>
              </a:rPr>
              <a:t>설문조사로 얻은 통계치를 보면 </a:t>
            </a:r>
            <a:r>
              <a:rPr kumimoji="1" lang="en-US" altLang="ko-KR" b="0" i="0" u="none" strike="noStrike" kern="1200" cap="none" spc="-100" normalizeH="0" noProof="0" dirty="0" smtClean="0">
                <a:ln>
                  <a:noFill/>
                </a:ln>
                <a:solidFill>
                  <a:srgbClr val="0070C0"/>
                </a:solidFill>
                <a:effectLst/>
                <a:uLnTx/>
                <a:uFillTx/>
                <a:latin typeface="휴먼모음T" pitchFamily="18" charset="-127"/>
                <a:ea typeface="휴먼모음T" pitchFamily="18" charset="-127"/>
              </a:rPr>
              <a:t>80%</a:t>
            </a:r>
            <a:r>
              <a:rPr kumimoji="1" altLang="en-US" b="0" i="0" u="none" strike="noStrike" kern="1200" cap="none" spc="-100" normalizeH="0" noProof="0" smtClean="0">
                <a:ln>
                  <a:noFill/>
                </a:ln>
                <a:solidFill>
                  <a:srgbClr val="0070C0"/>
                </a:solidFill>
                <a:effectLst/>
                <a:uLnTx/>
                <a:uFillTx/>
                <a:latin typeface="휴먼모음T" pitchFamily="18" charset="-127"/>
                <a:ea typeface="휴먼모음T" pitchFamily="18" charset="-127"/>
              </a:rPr>
              <a:t> 의 사람들의 불만족은 공통적인 요인을 가진다</a:t>
            </a:r>
            <a:r>
              <a:rPr kumimoji="1" lang="en-US" altLang="ko-KR" b="0" i="0" u="none" strike="noStrike" kern="1200" cap="none" spc="-100" normalizeH="0" noProof="0" dirty="0" smtClean="0">
                <a:ln>
                  <a:noFill/>
                </a:ln>
                <a:solidFill>
                  <a:srgbClr val="0070C0"/>
                </a:solidFill>
                <a:effectLst/>
                <a:uLnTx/>
                <a:uFillTx/>
                <a:latin typeface="휴먼모음T" pitchFamily="18" charset="-127"/>
                <a:ea typeface="휴먼모음T" pitchFamily="18" charset="-127"/>
              </a:rPr>
              <a:t>.</a:t>
            </a:r>
            <a:r>
              <a:rPr kumimoji="1" altLang="en-US" b="0" i="0" u="none" strike="noStrike" kern="1200" cap="none" spc="-100" normalizeH="0" noProof="0" smtClean="0">
                <a:ln>
                  <a:noFill/>
                </a:ln>
                <a:solidFill>
                  <a:srgbClr val="0070C0"/>
                </a:solidFill>
                <a:effectLst/>
                <a:uLnTx/>
                <a:uFillTx/>
                <a:latin typeface="휴먼모음T" pitchFamily="18" charset="-127"/>
                <a:ea typeface="휴먼모음T" pitchFamily="18" charset="-127"/>
              </a:rPr>
              <a:t> 그 </a:t>
            </a:r>
            <a:r>
              <a:rPr kumimoji="1" lang="en-US" altLang="ko-KR" i="0" u="sng" strike="noStrike" kern="1200" cap="none" spc="-100" normalizeH="0" noProof="0" dirty="0" smtClean="0">
                <a:ln>
                  <a:noFill/>
                </a:ln>
                <a:solidFill>
                  <a:srgbClr val="FF0000"/>
                </a:solidFill>
                <a:effectLst/>
                <a:uLnTx/>
                <a:uFillTx/>
                <a:latin typeface="휴먼모음T" pitchFamily="18" charset="-127"/>
                <a:ea typeface="휴먼모음T" pitchFamily="18" charset="-127"/>
              </a:rPr>
              <a:t>80%</a:t>
            </a:r>
            <a:r>
              <a:rPr kumimoji="1" altLang="en-US" i="0" u="sng" strike="noStrike" kern="1200" cap="none" spc="-100" normalizeH="0" noProof="0" smtClean="0">
                <a:ln>
                  <a:noFill/>
                </a:ln>
                <a:solidFill>
                  <a:srgbClr val="FF0000"/>
                </a:solidFill>
                <a:effectLst/>
                <a:uLnTx/>
                <a:uFillTx/>
                <a:latin typeface="휴먼모음T" pitchFamily="18" charset="-127"/>
                <a:ea typeface="휴먼모음T" pitchFamily="18" charset="-127"/>
              </a:rPr>
              <a:t>를 만족시킬 문제요인 </a:t>
            </a:r>
            <a:r>
              <a:rPr kumimoji="1" lang="en-US" altLang="ko-KR" i="0" u="sng" strike="noStrike" kern="1200" cap="none" spc="-100" normalizeH="0" noProof="0" dirty="0" smtClean="0">
                <a:ln>
                  <a:noFill/>
                </a:ln>
                <a:solidFill>
                  <a:srgbClr val="FF0000"/>
                </a:solidFill>
                <a:effectLst/>
                <a:uLnTx/>
                <a:uFillTx/>
                <a:latin typeface="휴먼모음T" pitchFamily="18" charset="-127"/>
                <a:ea typeface="휴먼모음T" pitchFamily="18" charset="-127"/>
              </a:rPr>
              <a:t>20%</a:t>
            </a:r>
            <a:r>
              <a:rPr kumimoji="1" altLang="en-US" i="0" u="sng" strike="noStrike" kern="1200" cap="none" spc="-100" normalizeH="0" noProof="0" smtClean="0">
                <a:ln>
                  <a:noFill/>
                </a:ln>
                <a:solidFill>
                  <a:srgbClr val="FF0000"/>
                </a:solidFill>
                <a:effectLst/>
                <a:uLnTx/>
                <a:uFillTx/>
                <a:latin typeface="휴먼모음T" pitchFamily="18" charset="-127"/>
                <a:ea typeface="휴먼모음T" pitchFamily="18" charset="-127"/>
              </a:rPr>
              <a:t> </a:t>
            </a:r>
            <a:r>
              <a:rPr kumimoji="1" altLang="en-US" b="0" i="0" u="none" strike="noStrike" kern="1200" cap="none" spc="-100" normalizeH="0" noProof="0" smtClean="0">
                <a:ln>
                  <a:noFill/>
                </a:ln>
                <a:solidFill>
                  <a:srgbClr val="0070C0"/>
                </a:solidFill>
                <a:effectLst/>
                <a:uLnTx/>
                <a:uFillTx/>
                <a:latin typeface="휴먼모음T" pitchFamily="18" charset="-127"/>
                <a:ea typeface="휴먼모음T" pitchFamily="18" charset="-127"/>
              </a:rPr>
              <a:t>를 찾기 위해 설문과 파레트도표를 이용한다</a:t>
            </a:r>
            <a:r>
              <a:rPr kumimoji="1" lang="en-US" altLang="ko-KR" b="0" i="0" u="none" strike="noStrike" kern="1200" cap="none" spc="-100" normalizeH="0" noProof="0" dirty="0" smtClean="0">
                <a:ln>
                  <a:noFill/>
                </a:ln>
                <a:solidFill>
                  <a:srgbClr val="0070C0"/>
                </a:solidFill>
                <a:effectLst/>
                <a:uLnTx/>
                <a:uFillTx/>
                <a:latin typeface="휴먼모음T" pitchFamily="18" charset="-127"/>
                <a:ea typeface="휴먼모음T" pitchFamily="18" charset="-127"/>
              </a:rPr>
              <a:t>.</a:t>
            </a:r>
            <a:endParaRPr kumimoji="1" lang="ko-KR" altLang="en-US" b="0" i="0" u="none" strike="noStrike" kern="1200" cap="none" spc="-100" normalizeH="0" noProof="0" dirty="0">
              <a:ln>
                <a:noFill/>
              </a:ln>
              <a:solidFill>
                <a:srgbClr val="0070C0"/>
              </a:solidFill>
              <a:effectLst/>
              <a:uLnTx/>
              <a:uFillTx/>
              <a:latin typeface="휴먼모음T" pitchFamily="18" charset="-127"/>
              <a:ea typeface="휴먼모음T" pitchFamily="18" charset="-127"/>
            </a:endParaRPr>
          </a:p>
        </p:txBody>
      </p:sp>
      <p:sp>
        <p:nvSpPr>
          <p:cNvPr id="11" name="타원 10"/>
          <p:cNvSpPr/>
          <p:nvPr/>
        </p:nvSpPr>
        <p:spPr>
          <a:xfrm>
            <a:off x="1500166" y="4000504"/>
            <a:ext cx="785818" cy="1214446"/>
          </a:xfrm>
          <a:prstGeom prst="ellipse">
            <a:avLst/>
          </a:prstGeom>
          <a:solidFill>
            <a:srgbClr val="FFC000">
              <a:alpha val="35000"/>
            </a:srgbClr>
          </a:solidFill>
          <a:ln w="635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아래쪽 화살표 12"/>
          <p:cNvSpPr/>
          <p:nvPr/>
        </p:nvSpPr>
        <p:spPr>
          <a:xfrm rot="20639844" flipV="1">
            <a:off x="2118186" y="5114447"/>
            <a:ext cx="285752" cy="8958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altLang="en-US" b="1" spc="-100" smtClean="0">
                <a:ea typeface="HY목판L" pitchFamily="18" charset="-127"/>
              </a:rPr>
              <a:t>원인결과도 </a:t>
            </a:r>
            <a:r>
              <a:rPr lang="en-US" altLang="ko-KR" b="1" spc="-100" dirty="0" smtClean="0">
                <a:ea typeface="HY목판L" pitchFamily="18" charset="-127"/>
              </a:rPr>
              <a:t>,</a:t>
            </a:r>
            <a:r>
              <a:rPr altLang="en-US" b="1" spc="-100" smtClean="0">
                <a:ea typeface="HY목판L" pitchFamily="18" charset="-127"/>
              </a:rPr>
              <a:t> </a:t>
            </a:r>
            <a:r>
              <a:rPr lang="en-US" altLang="en-US" b="1" spc="-100" dirty="0" smtClean="0">
                <a:ea typeface="HY목판L" pitchFamily="18" charset="-127"/>
              </a:rPr>
              <a:t>Fishbone diagram</a:t>
            </a:r>
            <a:endParaRPr lang="ko-KR" altLang="en-US" dirty="0"/>
          </a:p>
        </p:txBody>
      </p:sp>
      <p:sp>
        <p:nvSpPr>
          <p:cNvPr id="3" name="내용 개체 틀 2"/>
          <p:cNvSpPr>
            <a:spLocks noGrp="1"/>
          </p:cNvSpPr>
          <p:nvPr>
            <p:ph sz="half" idx="1"/>
          </p:nvPr>
        </p:nvSpPr>
        <p:spPr/>
        <p:txBody>
          <a:bodyPr/>
          <a:lstStyle/>
          <a:p>
            <a:r>
              <a:rPr altLang="en-US" smtClean="0"/>
              <a:t>원인결과도는 문제의 원인을 체계적으로 찾아낼 수 있도록 해주는 도구로서</a:t>
            </a:r>
            <a:r>
              <a:rPr lang="en-US" altLang="ko-KR" dirty="0" smtClean="0"/>
              <a:t>, </a:t>
            </a:r>
            <a:r>
              <a:rPr altLang="en-US" smtClean="0"/>
              <a:t>문제의 원인을 인식하는데 매우유용한 방법이다</a:t>
            </a:r>
            <a:r>
              <a:rPr lang="en-US" altLang="ko-KR" dirty="0" smtClean="0"/>
              <a:t>. </a:t>
            </a:r>
          </a:p>
          <a:p>
            <a:endParaRPr lang="en-US" altLang="ko-KR" dirty="0" smtClean="0"/>
          </a:p>
          <a:p>
            <a:r>
              <a:rPr altLang="en-US" smtClean="0"/>
              <a:t>원인결과도의 모습이 생선의뼈를 닳았다고 해서 </a:t>
            </a:r>
            <a:r>
              <a:rPr lang="en-US" altLang="ko-KR" dirty="0" smtClean="0"/>
              <a:t>fishbone diagram</a:t>
            </a:r>
            <a:r>
              <a:rPr altLang="en-US" smtClean="0"/>
              <a:t>이라는 이름으로도 불린다</a:t>
            </a:r>
            <a:r>
              <a:rPr lang="en-US" altLang="ko-KR" dirty="0" smtClean="0"/>
              <a:t>. </a:t>
            </a:r>
          </a:p>
          <a:p>
            <a:endParaRPr lang="en-US" altLang="ko-KR" dirty="0" smtClean="0"/>
          </a:p>
          <a:p>
            <a:endParaRPr lang="ko-KR" altLang="en-US" dirty="0"/>
          </a:p>
        </p:txBody>
      </p:sp>
      <p:sp>
        <p:nvSpPr>
          <p:cNvPr id="4" name="내용 개체 틀 3"/>
          <p:cNvSpPr>
            <a:spLocks noGrp="1"/>
          </p:cNvSpPr>
          <p:nvPr>
            <p:ph sz="half" idx="2"/>
          </p:nvPr>
        </p:nvSpPr>
        <p:spPr/>
        <p:txBody>
          <a:bodyPr/>
          <a:lstStyle/>
          <a:p>
            <a:endParaRPr lang="ko-KR" altLang="en-US"/>
          </a:p>
        </p:txBody>
      </p:sp>
      <p:sp>
        <p:nvSpPr>
          <p:cNvPr id="5" name="바닥글 개체 틀 4"/>
          <p:cNvSpPr>
            <a:spLocks noGrp="1"/>
          </p:cNvSpPr>
          <p:nvPr>
            <p:ph type="ftr" sz="quarter" idx="11"/>
          </p:nvPr>
        </p:nvSpPr>
        <p:spPr/>
        <p:txBody>
          <a:bodyPr/>
          <a:lstStyle/>
          <a:p>
            <a:r>
              <a:rPr kumimoji="1" lang="ko-KR" altLang="en-US" smtClean="0"/>
              <a:t>공학입문설계          </a:t>
            </a:r>
            <a:r>
              <a:rPr kumimoji="1" lang="en-US" altLang="ko-KR" smtClean="0"/>
              <a:t>http://electoy.tistory.com</a:t>
            </a:r>
            <a:endParaRPr kumimoji="1" lang="ko-KR"/>
          </a:p>
        </p:txBody>
      </p:sp>
      <p:pic>
        <p:nvPicPr>
          <p:cNvPr id="5122" name="Picture 2" descr="C:\Documents and Settings\eventia\Local Settings\Temporary Internet Files\Content.IE5\YVM4XHM0\MPj04310240000[1].jpg"/>
          <p:cNvPicPr>
            <a:picLocks noChangeAspect="1" noChangeArrowheads="1"/>
          </p:cNvPicPr>
          <p:nvPr/>
        </p:nvPicPr>
        <p:blipFill>
          <a:blip r:embed="rId3"/>
          <a:srcRect/>
          <a:stretch>
            <a:fillRect/>
          </a:stretch>
        </p:blipFill>
        <p:spPr bwMode="auto">
          <a:xfrm>
            <a:off x="4643430" y="1571612"/>
            <a:ext cx="4071974" cy="4071974"/>
          </a:xfrm>
          <a:prstGeom prst="rect">
            <a:avLst/>
          </a:prstGeom>
          <a:noFill/>
          <a:effectLst>
            <a:outerShdw blurRad="101600" dist="101600" dir="2400000" algn="tl" rotWithShape="0">
              <a:schemeClr val="accent6">
                <a:alpha val="40000"/>
              </a:scheme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바닥글 개체 틀 4"/>
          <p:cNvSpPr>
            <a:spLocks noGrp="1"/>
          </p:cNvSpPr>
          <p:nvPr>
            <p:ph type="ftr" sz="quarter" idx="11"/>
          </p:nvPr>
        </p:nvSpPr>
        <p:spPr/>
        <p:txBody>
          <a:bodyPr/>
          <a:lstStyle/>
          <a:p>
            <a:r>
              <a:rPr kumimoji="1" lang="ko-KR" altLang="en-US" smtClean="0"/>
              <a:t>공학입문설계          </a:t>
            </a:r>
            <a:r>
              <a:rPr kumimoji="1" lang="en-US" altLang="ko-KR" smtClean="0"/>
              <a:t>http://electoy.tistory.com</a:t>
            </a:r>
            <a:endParaRPr kumimoji="1" lang="ko-KR"/>
          </a:p>
        </p:txBody>
      </p:sp>
      <p:pic>
        <p:nvPicPr>
          <p:cNvPr id="6" name="내용 개체 틀 5" descr="SCAN007.jpg"/>
          <p:cNvPicPr>
            <a:picLocks noGrp="1" noChangeAspect="1"/>
          </p:cNvPicPr>
          <p:nvPr>
            <p:ph sz="half" idx="4294967295"/>
          </p:nvPr>
        </p:nvPicPr>
        <p:blipFill>
          <a:blip r:embed="rId3"/>
          <a:stretch>
            <a:fillRect/>
          </a:stretch>
        </p:blipFill>
        <p:spPr>
          <a:xfrm>
            <a:off x="357158" y="857232"/>
            <a:ext cx="8009905" cy="5286412"/>
          </a:xfrm>
          <a:effectLst>
            <a:outerShdw blurRad="101600" dist="101600" dir="2700000" algn="tl" rotWithShape="0">
              <a:schemeClr val="accent6">
                <a:alpha val="40000"/>
              </a:schemeClr>
            </a:outerShdw>
          </a:effectLst>
          <a:scene3d>
            <a:camera prst="orthographicFront">
              <a:rot lat="0" lon="0" rev="21299999"/>
            </a:camera>
            <a:lightRig rig="threePt" dir="t"/>
          </a:scene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eventia\Local Settings\Temporary Internet Files\Content.IE5\37BAOUIM\MPj04276430000[1].jpg"/>
          <p:cNvPicPr>
            <a:picLocks noChangeAspect="1" noChangeArrowheads="1"/>
          </p:cNvPicPr>
          <p:nvPr/>
        </p:nvPicPr>
        <p:blipFill>
          <a:blip r:embed="rId3"/>
          <a:srcRect/>
          <a:stretch>
            <a:fillRect/>
          </a:stretch>
        </p:blipFill>
        <p:spPr bwMode="auto">
          <a:xfrm>
            <a:off x="4929182" y="214290"/>
            <a:ext cx="4214818" cy="4214818"/>
          </a:xfrm>
          <a:prstGeom prst="rect">
            <a:avLst/>
          </a:prstGeom>
          <a:noFill/>
        </p:spPr>
      </p:pic>
      <p:pic>
        <p:nvPicPr>
          <p:cNvPr id="6149" name="Picture 5" descr="C:\Documents and Settings\eventia\Local Settings\Temporary Internet Files\Content.IE5\VAV3RKWL\MPj03855530000[1].jpg"/>
          <p:cNvPicPr>
            <a:picLocks noChangeAspect="1" noChangeArrowheads="1"/>
          </p:cNvPicPr>
          <p:nvPr/>
        </p:nvPicPr>
        <p:blipFill>
          <a:blip r:embed="rId4"/>
          <a:srcRect/>
          <a:stretch>
            <a:fillRect/>
          </a:stretch>
        </p:blipFill>
        <p:spPr bwMode="auto">
          <a:xfrm>
            <a:off x="3929058" y="1928810"/>
            <a:ext cx="3400438" cy="2428884"/>
          </a:xfrm>
          <a:prstGeom prst="rect">
            <a:avLst/>
          </a:prstGeom>
          <a:noFill/>
        </p:spPr>
      </p:pic>
      <p:sp>
        <p:nvSpPr>
          <p:cNvPr id="2" name="제목 1"/>
          <p:cNvSpPr>
            <a:spLocks noGrp="1"/>
          </p:cNvSpPr>
          <p:nvPr>
            <p:ph type="title"/>
          </p:nvPr>
        </p:nvSpPr>
        <p:spPr/>
        <p:txBody>
          <a:bodyPr/>
          <a:lstStyle/>
          <a:p>
            <a:r>
              <a:rPr lang="en-US" altLang="en-US" b="1" spc="-100" dirty="0" smtClean="0">
                <a:ea typeface="HY목판L" pitchFamily="18" charset="-127"/>
              </a:rPr>
              <a:t>Fishbone diagram</a:t>
            </a:r>
            <a:r>
              <a:rPr altLang="en-US" b="1" spc="-100" smtClean="0">
                <a:ea typeface="HY목판L" pitchFamily="18" charset="-127"/>
              </a:rPr>
              <a:t> 작성 순서</a:t>
            </a:r>
            <a:endParaRPr lang="ko-KR" altLang="en-US" dirty="0"/>
          </a:p>
        </p:txBody>
      </p:sp>
      <p:sp>
        <p:nvSpPr>
          <p:cNvPr id="3" name="내용 개체 틀 2"/>
          <p:cNvSpPr>
            <a:spLocks noGrp="1"/>
          </p:cNvSpPr>
          <p:nvPr>
            <p:ph sz="half" idx="1"/>
          </p:nvPr>
        </p:nvSpPr>
        <p:spPr>
          <a:xfrm>
            <a:off x="464344" y="1357298"/>
            <a:ext cx="4038600" cy="5286412"/>
          </a:xfrm>
        </p:spPr>
        <p:txBody>
          <a:bodyPr>
            <a:noAutofit/>
          </a:bodyPr>
          <a:lstStyle/>
          <a:p>
            <a:pPr marL="457200" indent="-457200">
              <a:buFont typeface="+mj-lt"/>
              <a:buAutoNum type="arabicPeriod"/>
            </a:pPr>
            <a:r>
              <a:rPr altLang="en-US" sz="1800" smtClean="0"/>
              <a:t>종이의 </a:t>
            </a:r>
            <a:r>
              <a:rPr altLang="en-US" sz="1800" b="1" smtClean="0"/>
              <a:t>오른쪽에 원</a:t>
            </a:r>
            <a:r>
              <a:rPr altLang="en-US" sz="1800" smtClean="0"/>
              <a:t>을 그리고 그 안에 해결해야 할 </a:t>
            </a:r>
            <a:r>
              <a:rPr altLang="en-US" sz="1800" b="1" smtClean="0">
                <a:solidFill>
                  <a:srgbClr val="FF0000"/>
                </a:solidFill>
              </a:rPr>
              <a:t>문제</a:t>
            </a:r>
            <a:r>
              <a:rPr altLang="en-US" sz="1800" smtClean="0"/>
              <a:t>를 쓴다</a:t>
            </a:r>
            <a:r>
              <a:rPr lang="en-US" altLang="ko-KR" sz="1800" dirty="0" smtClean="0"/>
              <a:t>. </a:t>
            </a:r>
          </a:p>
          <a:p>
            <a:pPr marL="457200" indent="-457200">
              <a:buFont typeface="+mj-lt"/>
              <a:buAutoNum type="arabicPeriod"/>
            </a:pPr>
            <a:r>
              <a:rPr altLang="en-US" sz="1800" b="1" smtClean="0"/>
              <a:t>왼쪽으로 </a:t>
            </a:r>
            <a:r>
              <a:rPr altLang="en-US" sz="1800" b="1" smtClean="0">
                <a:solidFill>
                  <a:srgbClr val="0070C0"/>
                </a:solidFill>
              </a:rPr>
              <a:t>직선</a:t>
            </a:r>
            <a:r>
              <a:rPr altLang="en-US" sz="1800" smtClean="0"/>
              <a:t>을 긋는다</a:t>
            </a:r>
            <a:r>
              <a:rPr lang="en-US" altLang="ko-KR" sz="1800" dirty="0" smtClean="0"/>
              <a:t>. </a:t>
            </a:r>
            <a:r>
              <a:rPr altLang="en-US" sz="1800" smtClean="0"/>
              <a:t>이것은 생선의 등뼈에 해당한다</a:t>
            </a:r>
            <a:r>
              <a:rPr lang="en-US" altLang="ko-KR" sz="1800" dirty="0" smtClean="0"/>
              <a:t>. </a:t>
            </a:r>
          </a:p>
          <a:p>
            <a:pPr marL="457200" indent="-457200">
              <a:buFont typeface="+mj-lt"/>
              <a:buAutoNum type="arabicPeriod"/>
            </a:pPr>
            <a:r>
              <a:rPr altLang="en-US" sz="1800" smtClean="0"/>
              <a:t>생선의 등뼈에서 </a:t>
            </a:r>
            <a:r>
              <a:rPr lang="en-US" altLang="ko-KR" sz="1800" b="1" dirty="0" smtClean="0">
                <a:solidFill>
                  <a:srgbClr val="0070C0"/>
                </a:solidFill>
              </a:rPr>
              <a:t>45</a:t>
            </a:r>
            <a:r>
              <a:rPr altLang="en-US" sz="1800" b="1" smtClean="0">
                <a:solidFill>
                  <a:srgbClr val="0070C0"/>
                </a:solidFill>
              </a:rPr>
              <a:t>도 경사선</a:t>
            </a:r>
            <a:r>
              <a:rPr altLang="en-US" sz="1800" smtClean="0"/>
              <a:t>을 긋는다</a:t>
            </a:r>
            <a:r>
              <a:rPr lang="en-US" altLang="ko-KR" sz="1800" dirty="0" smtClean="0"/>
              <a:t>. </a:t>
            </a:r>
          </a:p>
          <a:p>
            <a:pPr marL="457200" indent="-457200">
              <a:buFont typeface="+mj-lt"/>
              <a:buAutoNum type="arabicPeriod"/>
            </a:pPr>
            <a:r>
              <a:rPr altLang="en-US" sz="1800" smtClean="0"/>
              <a:t>문제의 모든 원인들을 브레인스토밍하여 각 </a:t>
            </a:r>
            <a:r>
              <a:rPr altLang="en-US" sz="1800" b="1" smtClean="0"/>
              <a:t>가지의 끝에 </a:t>
            </a:r>
            <a:r>
              <a:rPr altLang="en-US" sz="1800" b="1" smtClean="0">
                <a:solidFill>
                  <a:srgbClr val="FF0000"/>
                </a:solidFill>
              </a:rPr>
              <a:t>원인의 범주</a:t>
            </a:r>
            <a:r>
              <a:rPr altLang="en-US" sz="1800" smtClean="0"/>
              <a:t>를 적는다</a:t>
            </a:r>
            <a:r>
              <a:rPr lang="en-US" altLang="ko-KR" sz="1800" dirty="0" smtClean="0"/>
              <a:t>. </a:t>
            </a:r>
          </a:p>
          <a:p>
            <a:pPr marL="457200" indent="-457200">
              <a:buFont typeface="+mj-lt"/>
              <a:buAutoNum type="arabicPeriod"/>
            </a:pPr>
            <a:r>
              <a:rPr altLang="en-US" sz="1800" smtClean="0"/>
              <a:t>필요하면 하부 가지들을 수평선 형태로 추가한다</a:t>
            </a:r>
            <a:r>
              <a:rPr lang="en-US" altLang="ko-KR" sz="1800" dirty="0" smtClean="0"/>
              <a:t>. </a:t>
            </a:r>
            <a:r>
              <a:rPr altLang="en-US" sz="1800" smtClean="0"/>
              <a:t>하부 가지보다 한 단계 더낮은 가지는 다시 </a:t>
            </a:r>
            <a:r>
              <a:rPr lang="en-US" altLang="ko-KR" sz="1800" dirty="0" smtClean="0"/>
              <a:t>45</a:t>
            </a:r>
            <a:r>
              <a:rPr altLang="en-US" sz="1800" smtClean="0"/>
              <a:t>도 경사선으로 표시한다</a:t>
            </a:r>
            <a:r>
              <a:rPr lang="en-US" altLang="ko-KR" sz="1800" dirty="0" smtClean="0"/>
              <a:t>. </a:t>
            </a:r>
          </a:p>
          <a:p>
            <a:pPr marL="457200" indent="-457200">
              <a:buFont typeface="+mj-lt"/>
              <a:buAutoNum type="arabicPeriod"/>
            </a:pPr>
            <a:r>
              <a:rPr altLang="en-US" sz="1800" smtClean="0"/>
              <a:t>좀더 복잡한 </a:t>
            </a:r>
            <a:r>
              <a:rPr altLang="en-US" sz="1800" smtClean="0">
                <a:solidFill>
                  <a:schemeClr val="accent6"/>
                </a:solidFill>
              </a:rPr>
              <a:t>원인들</a:t>
            </a:r>
            <a:r>
              <a:rPr altLang="en-US" sz="1800" smtClean="0"/>
              <a:t>을 꼬리부분에 적고 덜 복잡한 원인들을 머리 부분에 적는다</a:t>
            </a:r>
            <a:r>
              <a:rPr lang="en-US" altLang="ko-KR" sz="1800" dirty="0" smtClean="0"/>
              <a:t>. </a:t>
            </a:r>
            <a:endParaRPr lang="ko-KR" altLang="en-US" sz="1800" dirty="0"/>
          </a:p>
        </p:txBody>
      </p:sp>
      <p:sp>
        <p:nvSpPr>
          <p:cNvPr id="5" name="바닥글 개체 틀 4"/>
          <p:cNvSpPr>
            <a:spLocks noGrp="1"/>
          </p:cNvSpPr>
          <p:nvPr>
            <p:ph type="ftr" sz="quarter" idx="11"/>
          </p:nvPr>
        </p:nvSpPr>
        <p:spPr/>
        <p:txBody>
          <a:bodyPr/>
          <a:lstStyle/>
          <a:p>
            <a:r>
              <a:rPr kumimoji="1" lang="ko-KR" altLang="en-US" dirty="0" smtClean="0"/>
              <a:t>공학입문설계          </a:t>
            </a:r>
            <a:r>
              <a:rPr kumimoji="1" lang="en-US" altLang="ko-KR" dirty="0" smtClean="0"/>
              <a:t>http://electoy.tistory.com</a:t>
            </a:r>
            <a:endParaRPr kumimoji="1" lang="ko-KR" dirty="0"/>
          </a:p>
        </p:txBody>
      </p:sp>
      <p:pic>
        <p:nvPicPr>
          <p:cNvPr id="6148" name="Picture 4" descr="C:\Documents and Settings\eventia\Local Settings\Temporary Internet Files\Content.IE5\8E2R43A8\MPj03167950000[1].jpg"/>
          <p:cNvPicPr>
            <a:picLocks noChangeAspect="1" noChangeArrowheads="1"/>
          </p:cNvPicPr>
          <p:nvPr/>
        </p:nvPicPr>
        <p:blipFill>
          <a:blip r:embed="rId5"/>
          <a:srcRect/>
          <a:stretch>
            <a:fillRect/>
          </a:stretch>
        </p:blipFill>
        <p:spPr bwMode="auto">
          <a:xfrm>
            <a:off x="4772052" y="3984900"/>
            <a:ext cx="3657600" cy="24444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roducingPowerPoint2007">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IntroducingPowerPoint2007</Template>
  <TotalTime>0</TotalTime>
  <Words>541</Words>
  <PresentationFormat>화면 슬라이드 쇼(4:3)</PresentationFormat>
  <Paragraphs>105</Paragraphs>
  <Slides>12</Slides>
  <Notes>12</Notes>
  <HiddenSlides>0</HiddenSlides>
  <MMClips>0</MMClips>
  <ScaleCrop>false</ScaleCrop>
  <HeadingPairs>
    <vt:vector size="4" baseType="variant">
      <vt:variant>
        <vt:lpstr>테마</vt:lpstr>
      </vt:variant>
      <vt:variant>
        <vt:i4>1</vt:i4>
      </vt:variant>
      <vt:variant>
        <vt:lpstr>슬라이드 제목</vt:lpstr>
      </vt:variant>
      <vt:variant>
        <vt:i4>12</vt:i4>
      </vt:variant>
    </vt:vector>
  </HeadingPairs>
  <TitlesOfParts>
    <vt:vector size="13" baseType="lpstr">
      <vt:lpstr>IntroducingPowerPoint2007</vt:lpstr>
      <vt:lpstr>문제정의</vt:lpstr>
      <vt:lpstr>문제정의의  어려움</vt:lpstr>
      <vt:lpstr>문제 정의에 실패한 경우</vt:lpstr>
      <vt:lpstr>진짜문제를  정의하는  법</vt:lpstr>
      <vt:lpstr>프로젝트 수행을 위한  문제정의과정</vt:lpstr>
      <vt:lpstr>파레토 도표</vt:lpstr>
      <vt:lpstr>원인결과도 , Fishbone diagram</vt:lpstr>
      <vt:lpstr>슬라이드 8</vt:lpstr>
      <vt:lpstr>Fishbone diagram 작성 순서</vt:lpstr>
      <vt:lpstr>슬라이드 10</vt:lpstr>
      <vt:lpstr>Fishbone diagram 의 장점</vt:lpstr>
      <vt:lpstr>과제제출</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2008-03-06T19:05:40Z</dcterms:created>
  <dcterms:modified xsi:type="dcterms:W3CDTF">2008-03-25T10:15:00Z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1042</vt:i4>
  </property>
  <property fmtid="{D5CDD505-2E9C-101B-9397-08002B2CF9AE}" pid="3" name="_Version">
    <vt:lpwstr>12.0.4518</vt:lpwstr>
  </property>
</Properties>
</file>